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xml" ContentType="application/vnd.openxmlformats-officedocument.presentationml.tags+xml"/>
  <Override PartName="/ppt/notesSlides/notesSlide29.xml" ContentType="application/vnd.openxmlformats-officedocument.presentationml.notesSlide+xml"/>
  <Override PartName="/ppt/tags/tag2.xml" ContentType="application/vnd.openxmlformats-officedocument.presentationml.tags+xml"/>
  <Override PartName="/ppt/notesSlides/notesSlide30.xml" ContentType="application/vnd.openxmlformats-officedocument.presentationml.notesSlide+xml"/>
  <Override PartName="/ppt/media/image13.jpg" ContentType="image/jpeg"/>
  <Override PartName="/ppt/notesSlides/notesSlide31.xml" ContentType="application/vnd.openxmlformats-officedocument.presentationml.notesSlide+xml"/>
  <Override PartName="/ppt/media/image14.jpg" ContentType="image/jpeg"/>
  <Override PartName="/ppt/media/image15.jpg" ContentType="image/jpeg"/>
  <Override PartName="/ppt/media/image16.jpg" ContentType="image/jpeg"/>
  <Override PartName="/ppt/media/image17.jpg" ContentType="image/jpeg"/>
  <Override PartName="/ppt/media/image18.jpg" ContentType="image/jpeg"/>
  <Override PartName="/ppt/media/image19.jpg" ContentType="image/jpeg"/>
  <Override PartName="/ppt/media/image20.jpg" ContentType="image/jpeg"/>
  <Override PartName="/ppt/notesSlides/notesSlide32.xml" ContentType="application/vnd.openxmlformats-officedocument.presentationml.notesSlide+xml"/>
  <Override PartName="/ppt/tags/tag3.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95" r:id="rId2"/>
    <p:sldId id="301" r:id="rId3"/>
    <p:sldId id="292" r:id="rId4"/>
    <p:sldId id="293" r:id="rId5"/>
    <p:sldId id="302" r:id="rId6"/>
    <p:sldId id="305" r:id="rId7"/>
    <p:sldId id="294" r:id="rId8"/>
    <p:sldId id="296" r:id="rId9"/>
    <p:sldId id="300" r:id="rId10"/>
    <p:sldId id="256" r:id="rId11"/>
    <p:sldId id="257" r:id="rId12"/>
    <p:sldId id="259" r:id="rId13"/>
    <p:sldId id="260" r:id="rId14"/>
    <p:sldId id="261" r:id="rId15"/>
    <p:sldId id="304" r:id="rId16"/>
    <p:sldId id="306" r:id="rId17"/>
    <p:sldId id="263" r:id="rId18"/>
    <p:sldId id="264" r:id="rId19"/>
    <p:sldId id="265" r:id="rId20"/>
    <p:sldId id="266" r:id="rId21"/>
    <p:sldId id="286" r:id="rId22"/>
    <p:sldId id="269" r:id="rId23"/>
    <p:sldId id="310" r:id="rId24"/>
    <p:sldId id="311" r:id="rId25"/>
    <p:sldId id="272" r:id="rId26"/>
    <p:sldId id="307" r:id="rId27"/>
    <p:sldId id="274" r:id="rId28"/>
    <p:sldId id="308" r:id="rId29"/>
    <p:sldId id="941" r:id="rId30"/>
    <p:sldId id="1322" r:id="rId31"/>
    <p:sldId id="1315" r:id="rId32"/>
    <p:sldId id="939" r:id="rId33"/>
    <p:sldId id="940" r:id="rId34"/>
    <p:sldId id="1316" r:id="rId35"/>
    <p:sldId id="1317" r:id="rId36"/>
    <p:sldId id="1050" r:id="rId37"/>
    <p:sldId id="1318" r:id="rId38"/>
    <p:sldId id="1319" r:id="rId39"/>
    <p:sldId id="850" r:id="rId40"/>
    <p:sldId id="278" r:id="rId41"/>
    <p:sldId id="279" r:id="rId42"/>
    <p:sldId id="282" r:id="rId43"/>
    <p:sldId id="283" r:id="rId44"/>
    <p:sldId id="281" r:id="rId45"/>
    <p:sldId id="298" r:id="rId46"/>
    <p:sldId id="299" r:id="rId47"/>
    <p:sldId id="284" r:id="rId48"/>
  </p:sldIdLst>
  <p:sldSz cx="9906000" cy="6858000" type="A4"/>
  <p:notesSz cx="9906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CC"/>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2" autoAdjust="0"/>
    <p:restoredTop sz="94660"/>
  </p:normalViewPr>
  <p:slideViewPr>
    <p:cSldViewPr>
      <p:cViewPr varScale="1">
        <p:scale>
          <a:sx n="114" d="100"/>
          <a:sy n="114" d="100"/>
        </p:scale>
        <p:origin x="-1224" y="-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92600" cy="3444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611813" y="0"/>
            <a:ext cx="4292600" cy="344488"/>
          </a:xfrm>
          <a:prstGeom prst="rect">
            <a:avLst/>
          </a:prstGeom>
        </p:spPr>
        <p:txBody>
          <a:bodyPr vert="horz" lIns="91440" tIns="45720" rIns="91440" bIns="45720" rtlCol="0"/>
          <a:lstStyle>
            <a:lvl1pPr algn="r">
              <a:defRPr sz="1200"/>
            </a:lvl1pPr>
          </a:lstStyle>
          <a:p>
            <a:fld id="{1323CDEB-4D2D-426F-A3F3-C6E2C710A7D0}" type="datetimeFigureOut">
              <a:rPr kumimoji="1" lang="ja-JP" altLang="en-US" smtClean="0"/>
              <a:t>2023/8/5</a:t>
            </a:fld>
            <a:endParaRPr kumimoji="1" lang="ja-JP" altLang="en-US"/>
          </a:p>
        </p:txBody>
      </p:sp>
      <p:sp>
        <p:nvSpPr>
          <p:cNvPr id="4" name="スライド イメージ プレースホルダー 3"/>
          <p:cNvSpPr>
            <a:spLocks noGrp="1" noRot="1" noChangeAspect="1"/>
          </p:cNvSpPr>
          <p:nvPr>
            <p:ph type="sldImg" idx="2"/>
          </p:nvPr>
        </p:nvSpPr>
        <p:spPr>
          <a:xfrm>
            <a:off x="3281363" y="857250"/>
            <a:ext cx="3343275" cy="2314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90600" y="3300413"/>
            <a:ext cx="7924800" cy="270033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513"/>
            <a:ext cx="4292600" cy="3444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611813" y="6513513"/>
            <a:ext cx="4292600" cy="344487"/>
          </a:xfrm>
          <a:prstGeom prst="rect">
            <a:avLst/>
          </a:prstGeom>
        </p:spPr>
        <p:txBody>
          <a:bodyPr vert="horz" lIns="91440" tIns="45720" rIns="91440" bIns="45720" rtlCol="0" anchor="b"/>
          <a:lstStyle>
            <a:lvl1pPr algn="r">
              <a:defRPr sz="1200"/>
            </a:lvl1pPr>
          </a:lstStyle>
          <a:p>
            <a:fld id="{E7F5AA93-0E3B-438A-9572-3727D9787F7D}" type="slidenum">
              <a:rPr kumimoji="1" lang="ja-JP" altLang="en-US" smtClean="0"/>
              <a:t>‹#›</a:t>
            </a:fld>
            <a:endParaRPr kumimoji="1" lang="ja-JP" altLang="en-US"/>
          </a:p>
        </p:txBody>
      </p:sp>
    </p:spTree>
    <p:extLst>
      <p:ext uri="{BB962C8B-B14F-4D97-AF65-F5344CB8AC3E}">
        <p14:creationId xmlns:p14="http://schemas.microsoft.com/office/powerpoint/2010/main" val="6778698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1</a:t>
            </a:fld>
            <a:endParaRPr kumimoji="1" lang="ja-JP" altLang="en-US"/>
          </a:p>
        </p:txBody>
      </p:sp>
    </p:spTree>
    <p:extLst>
      <p:ext uri="{BB962C8B-B14F-4D97-AF65-F5344CB8AC3E}">
        <p14:creationId xmlns:p14="http://schemas.microsoft.com/office/powerpoint/2010/main" val="795783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10</a:t>
            </a:fld>
            <a:endParaRPr kumimoji="1" lang="ja-JP" altLang="en-US"/>
          </a:p>
        </p:txBody>
      </p:sp>
    </p:spTree>
    <p:extLst>
      <p:ext uri="{BB962C8B-B14F-4D97-AF65-F5344CB8AC3E}">
        <p14:creationId xmlns:p14="http://schemas.microsoft.com/office/powerpoint/2010/main" val="966698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11</a:t>
            </a:fld>
            <a:endParaRPr kumimoji="1" lang="ja-JP" altLang="en-US"/>
          </a:p>
        </p:txBody>
      </p:sp>
    </p:spTree>
    <p:extLst>
      <p:ext uri="{BB962C8B-B14F-4D97-AF65-F5344CB8AC3E}">
        <p14:creationId xmlns:p14="http://schemas.microsoft.com/office/powerpoint/2010/main" val="16247020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12</a:t>
            </a:fld>
            <a:endParaRPr kumimoji="1" lang="ja-JP" altLang="en-US"/>
          </a:p>
        </p:txBody>
      </p:sp>
    </p:spTree>
    <p:extLst>
      <p:ext uri="{BB962C8B-B14F-4D97-AF65-F5344CB8AC3E}">
        <p14:creationId xmlns:p14="http://schemas.microsoft.com/office/powerpoint/2010/main" val="2633782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13</a:t>
            </a:fld>
            <a:endParaRPr kumimoji="1" lang="ja-JP" altLang="en-US"/>
          </a:p>
        </p:txBody>
      </p:sp>
    </p:spTree>
    <p:extLst>
      <p:ext uri="{BB962C8B-B14F-4D97-AF65-F5344CB8AC3E}">
        <p14:creationId xmlns:p14="http://schemas.microsoft.com/office/powerpoint/2010/main" val="36373299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14</a:t>
            </a:fld>
            <a:endParaRPr kumimoji="1" lang="ja-JP" altLang="en-US"/>
          </a:p>
        </p:txBody>
      </p:sp>
    </p:spTree>
    <p:extLst>
      <p:ext uri="{BB962C8B-B14F-4D97-AF65-F5344CB8AC3E}">
        <p14:creationId xmlns:p14="http://schemas.microsoft.com/office/powerpoint/2010/main" val="27588002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15</a:t>
            </a:fld>
            <a:endParaRPr kumimoji="1" lang="ja-JP" altLang="en-US"/>
          </a:p>
        </p:txBody>
      </p:sp>
    </p:spTree>
    <p:extLst>
      <p:ext uri="{BB962C8B-B14F-4D97-AF65-F5344CB8AC3E}">
        <p14:creationId xmlns:p14="http://schemas.microsoft.com/office/powerpoint/2010/main" val="12665983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16</a:t>
            </a:fld>
            <a:endParaRPr kumimoji="1" lang="ja-JP" altLang="en-US"/>
          </a:p>
        </p:txBody>
      </p:sp>
    </p:spTree>
    <p:extLst>
      <p:ext uri="{BB962C8B-B14F-4D97-AF65-F5344CB8AC3E}">
        <p14:creationId xmlns:p14="http://schemas.microsoft.com/office/powerpoint/2010/main" val="20895136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17</a:t>
            </a:fld>
            <a:endParaRPr kumimoji="1" lang="ja-JP" altLang="en-US"/>
          </a:p>
        </p:txBody>
      </p:sp>
    </p:spTree>
    <p:extLst>
      <p:ext uri="{BB962C8B-B14F-4D97-AF65-F5344CB8AC3E}">
        <p14:creationId xmlns:p14="http://schemas.microsoft.com/office/powerpoint/2010/main" val="1563188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18</a:t>
            </a:fld>
            <a:endParaRPr kumimoji="1" lang="ja-JP" altLang="en-US"/>
          </a:p>
        </p:txBody>
      </p:sp>
    </p:spTree>
    <p:extLst>
      <p:ext uri="{BB962C8B-B14F-4D97-AF65-F5344CB8AC3E}">
        <p14:creationId xmlns:p14="http://schemas.microsoft.com/office/powerpoint/2010/main" val="2070299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19</a:t>
            </a:fld>
            <a:endParaRPr kumimoji="1" lang="ja-JP" altLang="en-US"/>
          </a:p>
        </p:txBody>
      </p:sp>
    </p:spTree>
    <p:extLst>
      <p:ext uri="{BB962C8B-B14F-4D97-AF65-F5344CB8AC3E}">
        <p14:creationId xmlns:p14="http://schemas.microsoft.com/office/powerpoint/2010/main" val="139765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2</a:t>
            </a:fld>
            <a:endParaRPr kumimoji="1" lang="ja-JP" altLang="en-US"/>
          </a:p>
        </p:txBody>
      </p:sp>
    </p:spTree>
    <p:extLst>
      <p:ext uri="{BB962C8B-B14F-4D97-AF65-F5344CB8AC3E}">
        <p14:creationId xmlns:p14="http://schemas.microsoft.com/office/powerpoint/2010/main" val="14587073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20</a:t>
            </a:fld>
            <a:endParaRPr kumimoji="1" lang="ja-JP" altLang="en-US"/>
          </a:p>
        </p:txBody>
      </p:sp>
    </p:spTree>
    <p:extLst>
      <p:ext uri="{BB962C8B-B14F-4D97-AF65-F5344CB8AC3E}">
        <p14:creationId xmlns:p14="http://schemas.microsoft.com/office/powerpoint/2010/main" val="2300171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21</a:t>
            </a:fld>
            <a:endParaRPr kumimoji="1" lang="ja-JP" altLang="en-US"/>
          </a:p>
        </p:txBody>
      </p:sp>
    </p:spTree>
    <p:extLst>
      <p:ext uri="{BB962C8B-B14F-4D97-AF65-F5344CB8AC3E}">
        <p14:creationId xmlns:p14="http://schemas.microsoft.com/office/powerpoint/2010/main" val="817784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22</a:t>
            </a:fld>
            <a:endParaRPr kumimoji="1" lang="ja-JP" altLang="en-US"/>
          </a:p>
        </p:txBody>
      </p:sp>
    </p:spTree>
    <p:extLst>
      <p:ext uri="{BB962C8B-B14F-4D97-AF65-F5344CB8AC3E}">
        <p14:creationId xmlns:p14="http://schemas.microsoft.com/office/powerpoint/2010/main" val="40805163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23</a:t>
            </a:fld>
            <a:endParaRPr kumimoji="1" lang="ja-JP" altLang="en-US"/>
          </a:p>
        </p:txBody>
      </p:sp>
    </p:spTree>
    <p:extLst>
      <p:ext uri="{BB962C8B-B14F-4D97-AF65-F5344CB8AC3E}">
        <p14:creationId xmlns:p14="http://schemas.microsoft.com/office/powerpoint/2010/main" val="859878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24</a:t>
            </a:fld>
            <a:endParaRPr kumimoji="1" lang="ja-JP" altLang="en-US"/>
          </a:p>
        </p:txBody>
      </p:sp>
    </p:spTree>
    <p:extLst>
      <p:ext uri="{BB962C8B-B14F-4D97-AF65-F5344CB8AC3E}">
        <p14:creationId xmlns:p14="http://schemas.microsoft.com/office/powerpoint/2010/main" val="35501138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25</a:t>
            </a:fld>
            <a:endParaRPr kumimoji="1" lang="ja-JP" altLang="en-US"/>
          </a:p>
        </p:txBody>
      </p:sp>
    </p:spTree>
    <p:extLst>
      <p:ext uri="{BB962C8B-B14F-4D97-AF65-F5344CB8AC3E}">
        <p14:creationId xmlns:p14="http://schemas.microsoft.com/office/powerpoint/2010/main" val="5465669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26</a:t>
            </a:fld>
            <a:endParaRPr kumimoji="1" lang="ja-JP" altLang="en-US"/>
          </a:p>
        </p:txBody>
      </p:sp>
    </p:spTree>
    <p:extLst>
      <p:ext uri="{BB962C8B-B14F-4D97-AF65-F5344CB8AC3E}">
        <p14:creationId xmlns:p14="http://schemas.microsoft.com/office/powerpoint/2010/main" val="567856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27</a:t>
            </a:fld>
            <a:endParaRPr kumimoji="1" lang="ja-JP" altLang="en-US"/>
          </a:p>
        </p:txBody>
      </p:sp>
    </p:spTree>
    <p:extLst>
      <p:ext uri="{BB962C8B-B14F-4D97-AF65-F5344CB8AC3E}">
        <p14:creationId xmlns:p14="http://schemas.microsoft.com/office/powerpoint/2010/main" val="4184535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28</a:t>
            </a:fld>
            <a:endParaRPr kumimoji="1" lang="ja-JP" altLang="en-US"/>
          </a:p>
        </p:txBody>
      </p:sp>
    </p:spTree>
    <p:extLst>
      <p:ext uri="{BB962C8B-B14F-4D97-AF65-F5344CB8AC3E}">
        <p14:creationId xmlns:p14="http://schemas.microsoft.com/office/powerpoint/2010/main" val="10994125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スライド イメージ プレースホルダ 1"/>
          <p:cNvSpPr>
            <a:spLocks noGrp="1" noRot="1" noChangeAspect="1" noTextEdit="1"/>
          </p:cNvSpPr>
          <p:nvPr>
            <p:ph type="sldImg"/>
          </p:nvPr>
        </p:nvSpPr>
        <p:spPr bwMode="auto">
          <a:xfrm>
            <a:off x="-1184275" y="962025"/>
            <a:ext cx="6931025" cy="4799013"/>
          </a:xfrm>
          <a:noFill/>
          <a:ln>
            <a:solidFill>
              <a:srgbClr val="000000"/>
            </a:solidFill>
            <a:miter lim="800000"/>
            <a:headEnd/>
            <a:tailEnd/>
          </a:ln>
        </p:spPr>
      </p:sp>
      <p:sp>
        <p:nvSpPr>
          <p:cNvPr id="167939" name="ノート プレースホルダ 2"/>
          <p:cNvSpPr>
            <a:spLocks noGrp="1"/>
          </p:cNvSpPr>
          <p:nvPr>
            <p:ph type="body" idx="1"/>
          </p:nvPr>
        </p:nvSpPr>
        <p:spPr bwMode="auto">
          <a:noFill/>
        </p:spPr>
        <p:txBody>
          <a:bodyPr wrap="square" lIns="92262" rIns="92262" numCol="1" anchor="t" anchorCtr="0" compatLnSpc="1">
            <a:prstTxWarp prst="textNoShape">
              <a:avLst/>
            </a:prstTxWarp>
          </a:bodyPr>
          <a:lstStyle/>
          <a:p>
            <a:endParaRPr lang="en-US" altLang="ja-JP" dirty="0"/>
          </a:p>
        </p:txBody>
      </p:sp>
      <p:sp>
        <p:nvSpPr>
          <p:cNvPr id="167940" name="スライド番号プレースホルダ 3"/>
          <p:cNvSpPr txBox="1">
            <a:spLocks noGrp="1"/>
          </p:cNvSpPr>
          <p:nvPr/>
        </p:nvSpPr>
        <p:spPr bwMode="auto">
          <a:xfrm>
            <a:off x="2583115" y="12161912"/>
            <a:ext cx="1976130" cy="637879"/>
          </a:xfrm>
          <a:prstGeom prst="rect">
            <a:avLst/>
          </a:prstGeom>
          <a:noFill/>
          <a:ln w="9525">
            <a:noFill/>
            <a:miter lim="800000"/>
            <a:headEnd/>
            <a:tailEnd/>
          </a:ln>
        </p:spPr>
        <p:txBody>
          <a:bodyPr lIns="92262" tIns="46131" rIns="92262" bIns="46131" anchor="b"/>
          <a:lstStyle/>
          <a:p>
            <a:pPr algn="r">
              <a:tabLst>
                <a:tab pos="0" algn="l"/>
                <a:tab pos="466116" algn="l"/>
                <a:tab pos="936834" algn="l"/>
                <a:tab pos="1406016" algn="l"/>
                <a:tab pos="1876732" algn="l"/>
                <a:tab pos="2344383" algn="l"/>
                <a:tab pos="2815098" algn="l"/>
                <a:tab pos="3284281" algn="l"/>
                <a:tab pos="3753464" algn="l"/>
                <a:tab pos="4224181" algn="l"/>
                <a:tab pos="4693364" algn="l"/>
                <a:tab pos="5162547" algn="l"/>
                <a:tab pos="5633262" algn="l"/>
                <a:tab pos="6103979" algn="l"/>
                <a:tab pos="6573162" algn="l"/>
                <a:tab pos="7043878" algn="l"/>
                <a:tab pos="7513061" algn="l"/>
                <a:tab pos="7982244" algn="l"/>
                <a:tab pos="8451427" algn="l"/>
                <a:tab pos="8920610" algn="l"/>
                <a:tab pos="9391327" algn="l"/>
              </a:tabLst>
            </a:pPr>
            <a:fld id="{DE562168-19D8-47B0-8BEE-495E83ED0F4A}" type="slidenum">
              <a:rPr lang="en-US" altLang="ja-JP" sz="1300">
                <a:solidFill>
                  <a:srgbClr val="FFFFFF"/>
                </a:solidFill>
              </a:rPr>
              <a:pPr algn="r">
                <a:tabLst>
                  <a:tab pos="0" algn="l"/>
                  <a:tab pos="466116" algn="l"/>
                  <a:tab pos="936834" algn="l"/>
                  <a:tab pos="1406016" algn="l"/>
                  <a:tab pos="1876732" algn="l"/>
                  <a:tab pos="2344383" algn="l"/>
                  <a:tab pos="2815098" algn="l"/>
                  <a:tab pos="3284281" algn="l"/>
                  <a:tab pos="3753464" algn="l"/>
                  <a:tab pos="4224181" algn="l"/>
                  <a:tab pos="4693364" algn="l"/>
                  <a:tab pos="5162547" algn="l"/>
                  <a:tab pos="5633262" algn="l"/>
                  <a:tab pos="6103979" algn="l"/>
                  <a:tab pos="6573162" algn="l"/>
                  <a:tab pos="7043878" algn="l"/>
                  <a:tab pos="7513061" algn="l"/>
                  <a:tab pos="7982244" algn="l"/>
                  <a:tab pos="8451427" algn="l"/>
                  <a:tab pos="8920610" algn="l"/>
                  <a:tab pos="9391327" algn="l"/>
                </a:tabLst>
              </a:pPr>
              <a:t>29</a:t>
            </a:fld>
            <a:endParaRPr lang="en-US" altLang="ja-JP" sz="1300">
              <a:solidFill>
                <a:srgbClr val="FFFFFF"/>
              </a:solidFill>
            </a:endParaRPr>
          </a:p>
        </p:txBody>
      </p:sp>
    </p:spTree>
    <p:extLst>
      <p:ext uri="{BB962C8B-B14F-4D97-AF65-F5344CB8AC3E}">
        <p14:creationId xmlns:p14="http://schemas.microsoft.com/office/powerpoint/2010/main" val="2676278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3</a:t>
            </a:fld>
            <a:endParaRPr kumimoji="1" lang="ja-JP" altLang="en-US"/>
          </a:p>
        </p:txBody>
      </p:sp>
    </p:spTree>
    <p:extLst>
      <p:ext uri="{BB962C8B-B14F-4D97-AF65-F5344CB8AC3E}">
        <p14:creationId xmlns:p14="http://schemas.microsoft.com/office/powerpoint/2010/main" val="21690143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スライド イメージ プレースホルダ 1"/>
          <p:cNvSpPr>
            <a:spLocks noGrp="1" noRot="1" noChangeAspect="1" noTextEdit="1"/>
          </p:cNvSpPr>
          <p:nvPr>
            <p:ph type="sldImg"/>
          </p:nvPr>
        </p:nvSpPr>
        <p:spPr bwMode="auto">
          <a:xfrm>
            <a:off x="-1184275" y="962025"/>
            <a:ext cx="6931025" cy="4799013"/>
          </a:xfrm>
          <a:noFill/>
          <a:ln>
            <a:solidFill>
              <a:srgbClr val="000000"/>
            </a:solidFill>
            <a:miter lim="800000"/>
            <a:headEnd/>
            <a:tailEnd/>
          </a:ln>
        </p:spPr>
      </p:sp>
      <p:sp>
        <p:nvSpPr>
          <p:cNvPr id="167939" name="ノート プレースホルダ 2"/>
          <p:cNvSpPr>
            <a:spLocks noGrp="1"/>
          </p:cNvSpPr>
          <p:nvPr>
            <p:ph type="body" idx="1"/>
          </p:nvPr>
        </p:nvSpPr>
        <p:spPr bwMode="auto">
          <a:noFill/>
        </p:spPr>
        <p:txBody>
          <a:bodyPr wrap="square" lIns="92262" rIns="92262" numCol="1" anchor="t" anchorCtr="0" compatLnSpc="1">
            <a:prstTxWarp prst="textNoShape">
              <a:avLst/>
            </a:prstTxWarp>
          </a:bodyPr>
          <a:lstStyle/>
          <a:p>
            <a:endParaRPr lang="en-US" altLang="ja-JP" dirty="0"/>
          </a:p>
        </p:txBody>
      </p:sp>
      <p:sp>
        <p:nvSpPr>
          <p:cNvPr id="167940" name="スライド番号プレースホルダ 3"/>
          <p:cNvSpPr txBox="1">
            <a:spLocks noGrp="1"/>
          </p:cNvSpPr>
          <p:nvPr/>
        </p:nvSpPr>
        <p:spPr bwMode="auto">
          <a:xfrm>
            <a:off x="2583115" y="12161912"/>
            <a:ext cx="1976130" cy="637879"/>
          </a:xfrm>
          <a:prstGeom prst="rect">
            <a:avLst/>
          </a:prstGeom>
          <a:noFill/>
          <a:ln w="9525">
            <a:noFill/>
            <a:miter lim="800000"/>
            <a:headEnd/>
            <a:tailEnd/>
          </a:ln>
        </p:spPr>
        <p:txBody>
          <a:bodyPr lIns="92262" tIns="46131" rIns="92262" bIns="46131" anchor="b"/>
          <a:lstStyle/>
          <a:p>
            <a:pPr algn="r">
              <a:tabLst>
                <a:tab pos="0" algn="l"/>
                <a:tab pos="466116" algn="l"/>
                <a:tab pos="936834" algn="l"/>
                <a:tab pos="1406016" algn="l"/>
                <a:tab pos="1876732" algn="l"/>
                <a:tab pos="2344383" algn="l"/>
                <a:tab pos="2815098" algn="l"/>
                <a:tab pos="3284281" algn="l"/>
                <a:tab pos="3753464" algn="l"/>
                <a:tab pos="4224181" algn="l"/>
                <a:tab pos="4693364" algn="l"/>
                <a:tab pos="5162547" algn="l"/>
                <a:tab pos="5633262" algn="l"/>
                <a:tab pos="6103979" algn="l"/>
                <a:tab pos="6573162" algn="l"/>
                <a:tab pos="7043878" algn="l"/>
                <a:tab pos="7513061" algn="l"/>
                <a:tab pos="7982244" algn="l"/>
                <a:tab pos="8451427" algn="l"/>
                <a:tab pos="8920610" algn="l"/>
                <a:tab pos="9391327" algn="l"/>
              </a:tabLst>
            </a:pPr>
            <a:fld id="{DE562168-19D8-47B0-8BEE-495E83ED0F4A}" type="slidenum">
              <a:rPr lang="en-US" altLang="ja-JP" sz="1300">
                <a:solidFill>
                  <a:srgbClr val="FFFFFF"/>
                </a:solidFill>
              </a:rPr>
              <a:pPr algn="r">
                <a:tabLst>
                  <a:tab pos="0" algn="l"/>
                  <a:tab pos="466116" algn="l"/>
                  <a:tab pos="936834" algn="l"/>
                  <a:tab pos="1406016" algn="l"/>
                  <a:tab pos="1876732" algn="l"/>
                  <a:tab pos="2344383" algn="l"/>
                  <a:tab pos="2815098" algn="l"/>
                  <a:tab pos="3284281" algn="l"/>
                  <a:tab pos="3753464" algn="l"/>
                  <a:tab pos="4224181" algn="l"/>
                  <a:tab pos="4693364" algn="l"/>
                  <a:tab pos="5162547" algn="l"/>
                  <a:tab pos="5633262" algn="l"/>
                  <a:tab pos="6103979" algn="l"/>
                  <a:tab pos="6573162" algn="l"/>
                  <a:tab pos="7043878" algn="l"/>
                  <a:tab pos="7513061" algn="l"/>
                  <a:tab pos="7982244" algn="l"/>
                  <a:tab pos="8451427" algn="l"/>
                  <a:tab pos="8920610" algn="l"/>
                  <a:tab pos="9391327" algn="l"/>
                </a:tabLst>
              </a:pPr>
              <a:t>30</a:t>
            </a:fld>
            <a:endParaRPr lang="en-US" altLang="ja-JP" sz="1300">
              <a:solidFill>
                <a:srgbClr val="FFFFFF"/>
              </a:solidFill>
            </a:endParaRPr>
          </a:p>
        </p:txBody>
      </p:sp>
    </p:spTree>
    <p:extLst>
      <p:ext uri="{BB962C8B-B14F-4D97-AF65-F5344CB8AC3E}">
        <p14:creationId xmlns:p14="http://schemas.microsoft.com/office/powerpoint/2010/main" val="42180503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ja-JP" altLang="en-US" dirty="0"/>
              <a:t>こちらは「講座・セミナー・育成」用公益審査シートです。</a:t>
            </a:r>
            <a:endParaRPr lang="en-US" altLang="ja-JP" dirty="0"/>
          </a:p>
          <a:p>
            <a:pPr eaLnBrk="1" hangingPunct="1"/>
            <a:endParaRPr lang="ja-JP" altLang="ja-JP" dirty="0">
              <a:latin typeface="Arial" pitchFamily="34" charset="0"/>
            </a:endParaRPr>
          </a:p>
        </p:txBody>
      </p:sp>
      <p:sp>
        <p:nvSpPr>
          <p:cNvPr id="168964" name="Slide Number Placeholder 3"/>
          <p:cNvSpPr>
            <a:spLocks noGrp="1"/>
          </p:cNvSpPr>
          <p:nvPr>
            <p:ph type="sldNum" sz="quarter" idx="5"/>
          </p:nvPr>
        </p:nvSpPr>
        <p:spPr bwMode="auto">
          <a:noFill/>
          <a:ln>
            <a:miter lim="800000"/>
            <a:headEnd/>
            <a:tailEnd/>
          </a:ln>
        </p:spPr>
        <p:txBody>
          <a:bodyPr/>
          <a:lstStyle/>
          <a:p>
            <a:fld id="{8243CA1E-4322-4526-88CA-0AD25A776DC3}" type="slidenum">
              <a:rPr lang="en-US" altLang="ja-JP" smtClean="0">
                <a:solidFill>
                  <a:srgbClr val="000000"/>
                </a:solidFill>
              </a:rPr>
              <a:pPr/>
              <a:t>31</a:t>
            </a:fld>
            <a:endParaRPr lang="en-US" altLang="ja-JP">
              <a:solidFill>
                <a:srgbClr val="000000"/>
              </a:solidFill>
            </a:endParaRPr>
          </a:p>
        </p:txBody>
      </p:sp>
    </p:spTree>
    <p:extLst>
      <p:ext uri="{BB962C8B-B14F-4D97-AF65-F5344CB8AC3E}">
        <p14:creationId xmlns:p14="http://schemas.microsoft.com/office/powerpoint/2010/main" val="28450106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xfrm>
            <a:off x="712788" y="746125"/>
            <a:ext cx="5380037" cy="3725863"/>
          </a:xfrm>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ltLang="ja-JP" dirty="0">
              <a:latin typeface="Arial" pitchFamily="34" charset="0"/>
            </a:endParaRPr>
          </a:p>
        </p:txBody>
      </p:sp>
      <p:sp>
        <p:nvSpPr>
          <p:cNvPr id="165892" name="Slide Number Placeholder 3"/>
          <p:cNvSpPr>
            <a:spLocks noGrp="1"/>
          </p:cNvSpPr>
          <p:nvPr>
            <p:ph type="sldNum" sz="quarter" idx="5"/>
          </p:nvPr>
        </p:nvSpPr>
        <p:spPr bwMode="auto">
          <a:noFill/>
          <a:ln>
            <a:miter lim="800000"/>
            <a:headEnd/>
            <a:tailEnd/>
          </a:ln>
        </p:spPr>
        <p:txBody>
          <a:bodyPr/>
          <a:lstStyle/>
          <a:p>
            <a:fld id="{312CA01A-FF45-47D8-B0F5-9C964D8965EB}" type="slidenum">
              <a:rPr lang="en-US" altLang="ja-JP" smtClean="0">
                <a:solidFill>
                  <a:srgbClr val="000000"/>
                </a:solidFill>
              </a:rPr>
              <a:pPr/>
              <a:t>32</a:t>
            </a:fld>
            <a:endParaRPr lang="en-US" altLang="ja-JP">
              <a:solidFill>
                <a:srgbClr val="000000"/>
              </a:solidFill>
            </a:endParaRPr>
          </a:p>
        </p:txBody>
      </p:sp>
    </p:spTree>
    <p:extLst>
      <p:ext uri="{BB962C8B-B14F-4D97-AF65-F5344CB8AC3E}">
        <p14:creationId xmlns:p14="http://schemas.microsoft.com/office/powerpoint/2010/main" val="36792443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スライド イメージ プレースホルダー 1"/>
          <p:cNvSpPr>
            <a:spLocks noGrp="1" noRot="1" noChangeAspect="1" noTextEdit="1"/>
          </p:cNvSpPr>
          <p:nvPr>
            <p:ph type="sldImg"/>
          </p:nvPr>
        </p:nvSpPr>
        <p:spPr bwMode="auto">
          <a:xfrm>
            <a:off x="712788" y="746125"/>
            <a:ext cx="5380037" cy="3725863"/>
          </a:xfrm>
          <a:noFill/>
          <a:ln>
            <a:solidFill>
              <a:srgbClr val="000000"/>
            </a:solidFill>
            <a:miter lim="800000"/>
            <a:headEnd/>
            <a:tailEnd/>
          </a:ln>
        </p:spPr>
      </p:sp>
      <p:sp>
        <p:nvSpPr>
          <p:cNvPr id="171011"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endParaRPr lang="ja-JP" altLang="en-US" dirty="0"/>
          </a:p>
        </p:txBody>
      </p:sp>
      <p:sp>
        <p:nvSpPr>
          <p:cNvPr id="171012" name="スライド番号プレースホルダー 3"/>
          <p:cNvSpPr>
            <a:spLocks noGrp="1"/>
          </p:cNvSpPr>
          <p:nvPr>
            <p:ph type="sldNum" sz="quarter" idx="5"/>
          </p:nvPr>
        </p:nvSpPr>
        <p:spPr bwMode="auto">
          <a:noFill/>
          <a:ln>
            <a:miter lim="800000"/>
            <a:headEnd/>
            <a:tailEnd/>
          </a:ln>
        </p:spPr>
        <p:txBody>
          <a:bodyPr/>
          <a:lstStyle/>
          <a:p>
            <a:fld id="{FDA1A1E8-8FD5-4D86-A896-48C157DC8BEA}" type="slidenum">
              <a:rPr lang="ja-JP" altLang="en-US" smtClean="0"/>
              <a:pPr/>
              <a:t>33</a:t>
            </a:fld>
            <a:endParaRPr lang="en-US" altLang="ja-JP"/>
          </a:p>
        </p:txBody>
      </p:sp>
    </p:spTree>
    <p:extLst>
      <p:ext uri="{BB962C8B-B14F-4D97-AF65-F5344CB8AC3E}">
        <p14:creationId xmlns:p14="http://schemas.microsoft.com/office/powerpoint/2010/main" val="32168011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ja-JP" altLang="en-US" dirty="0"/>
              <a:t>こちらは「講座・セミナー・育成」用公益審査シートです。</a:t>
            </a:r>
            <a:endParaRPr lang="en-US" altLang="ja-JP" dirty="0"/>
          </a:p>
          <a:p>
            <a:pPr eaLnBrk="1" hangingPunct="1"/>
            <a:endParaRPr lang="ja-JP" altLang="ja-JP" dirty="0">
              <a:latin typeface="Arial" pitchFamily="34" charset="0"/>
            </a:endParaRPr>
          </a:p>
        </p:txBody>
      </p:sp>
      <p:sp>
        <p:nvSpPr>
          <p:cNvPr id="168964" name="Slide Number Placeholder 3"/>
          <p:cNvSpPr>
            <a:spLocks noGrp="1"/>
          </p:cNvSpPr>
          <p:nvPr>
            <p:ph type="sldNum" sz="quarter" idx="5"/>
          </p:nvPr>
        </p:nvSpPr>
        <p:spPr bwMode="auto">
          <a:noFill/>
          <a:ln>
            <a:miter lim="800000"/>
            <a:headEnd/>
            <a:tailEnd/>
          </a:ln>
        </p:spPr>
        <p:txBody>
          <a:bodyPr/>
          <a:lstStyle/>
          <a:p>
            <a:fld id="{8243CA1E-4322-4526-88CA-0AD25A776DC3}" type="slidenum">
              <a:rPr lang="en-US" altLang="ja-JP" smtClean="0">
                <a:solidFill>
                  <a:srgbClr val="000000"/>
                </a:solidFill>
              </a:rPr>
              <a:pPr/>
              <a:t>34</a:t>
            </a:fld>
            <a:endParaRPr lang="en-US" altLang="ja-JP">
              <a:solidFill>
                <a:srgbClr val="000000"/>
              </a:solidFill>
            </a:endParaRPr>
          </a:p>
        </p:txBody>
      </p:sp>
    </p:spTree>
    <p:extLst>
      <p:ext uri="{BB962C8B-B14F-4D97-AF65-F5344CB8AC3E}">
        <p14:creationId xmlns:p14="http://schemas.microsoft.com/office/powerpoint/2010/main" val="11732201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ja-JP" altLang="en-US" dirty="0"/>
              <a:t>こちらは「講座・セミナー・育成」用公益審査シートです。</a:t>
            </a:r>
            <a:endParaRPr lang="en-US" altLang="ja-JP" dirty="0"/>
          </a:p>
          <a:p>
            <a:pPr eaLnBrk="1" hangingPunct="1"/>
            <a:endParaRPr lang="ja-JP" altLang="ja-JP" dirty="0">
              <a:latin typeface="Arial" pitchFamily="34" charset="0"/>
            </a:endParaRPr>
          </a:p>
        </p:txBody>
      </p:sp>
      <p:sp>
        <p:nvSpPr>
          <p:cNvPr id="168964" name="Slide Number Placeholder 3"/>
          <p:cNvSpPr>
            <a:spLocks noGrp="1"/>
          </p:cNvSpPr>
          <p:nvPr>
            <p:ph type="sldNum" sz="quarter" idx="5"/>
          </p:nvPr>
        </p:nvSpPr>
        <p:spPr bwMode="auto">
          <a:noFill/>
          <a:ln>
            <a:miter lim="800000"/>
            <a:headEnd/>
            <a:tailEnd/>
          </a:ln>
        </p:spPr>
        <p:txBody>
          <a:bodyPr/>
          <a:lstStyle/>
          <a:p>
            <a:fld id="{8243CA1E-4322-4526-88CA-0AD25A776DC3}" type="slidenum">
              <a:rPr lang="en-US" altLang="ja-JP" smtClean="0">
                <a:solidFill>
                  <a:srgbClr val="000000"/>
                </a:solidFill>
              </a:rPr>
              <a:pPr/>
              <a:t>35</a:t>
            </a:fld>
            <a:endParaRPr lang="en-US" altLang="ja-JP">
              <a:solidFill>
                <a:srgbClr val="000000"/>
              </a:solidFill>
            </a:endParaRPr>
          </a:p>
        </p:txBody>
      </p:sp>
    </p:spTree>
    <p:extLst>
      <p:ext uri="{BB962C8B-B14F-4D97-AF65-F5344CB8AC3E}">
        <p14:creationId xmlns:p14="http://schemas.microsoft.com/office/powerpoint/2010/main" val="40035925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bwMode="auto">
          <a:xfrm>
            <a:off x="712788" y="746125"/>
            <a:ext cx="5380037" cy="3725863"/>
          </a:xfrm>
          <a:noFill/>
          <a:ln>
            <a:solidFill>
              <a:srgbClr val="000000"/>
            </a:solidFill>
            <a:miter lim="800000"/>
            <a:headEnd/>
            <a:tailEnd/>
          </a:ln>
        </p:spPr>
      </p:sp>
      <p:sp>
        <p:nvSpPr>
          <p:cNvPr id="165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ltLang="ja-JP" dirty="0">
              <a:latin typeface="Arial" pitchFamily="34" charset="0"/>
            </a:endParaRPr>
          </a:p>
        </p:txBody>
      </p:sp>
      <p:sp>
        <p:nvSpPr>
          <p:cNvPr id="165892" name="Slide Number Placeholder 3"/>
          <p:cNvSpPr>
            <a:spLocks noGrp="1"/>
          </p:cNvSpPr>
          <p:nvPr>
            <p:ph type="sldNum" sz="quarter" idx="5"/>
          </p:nvPr>
        </p:nvSpPr>
        <p:spPr bwMode="auto">
          <a:noFill/>
          <a:ln>
            <a:miter lim="800000"/>
            <a:headEnd/>
            <a:tailEnd/>
          </a:ln>
        </p:spPr>
        <p:txBody>
          <a:bodyPr/>
          <a:lstStyle/>
          <a:p>
            <a:fld id="{312CA01A-FF45-47D8-B0F5-9C964D8965EB}" type="slidenum">
              <a:rPr lang="en-US" altLang="ja-JP" smtClean="0">
                <a:solidFill>
                  <a:srgbClr val="000000"/>
                </a:solidFill>
              </a:rPr>
              <a:pPr/>
              <a:t>36</a:t>
            </a:fld>
            <a:endParaRPr lang="en-US" altLang="ja-JP">
              <a:solidFill>
                <a:srgbClr val="000000"/>
              </a:solidFill>
            </a:endParaRPr>
          </a:p>
        </p:txBody>
      </p:sp>
    </p:spTree>
    <p:extLst>
      <p:ext uri="{BB962C8B-B14F-4D97-AF65-F5344CB8AC3E}">
        <p14:creationId xmlns:p14="http://schemas.microsoft.com/office/powerpoint/2010/main" val="41204963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ja-JP" altLang="en-US" dirty="0"/>
              <a:t>こちらは「講座・セミナー・育成」用公益審査シートです。</a:t>
            </a:r>
            <a:endParaRPr lang="en-US" altLang="ja-JP" dirty="0"/>
          </a:p>
          <a:p>
            <a:pPr eaLnBrk="1" hangingPunct="1"/>
            <a:endParaRPr lang="ja-JP" altLang="ja-JP" dirty="0">
              <a:latin typeface="Arial" pitchFamily="34" charset="0"/>
            </a:endParaRPr>
          </a:p>
        </p:txBody>
      </p:sp>
      <p:sp>
        <p:nvSpPr>
          <p:cNvPr id="168964" name="Slide Number Placeholder 3"/>
          <p:cNvSpPr>
            <a:spLocks noGrp="1"/>
          </p:cNvSpPr>
          <p:nvPr>
            <p:ph type="sldNum" sz="quarter" idx="5"/>
          </p:nvPr>
        </p:nvSpPr>
        <p:spPr bwMode="auto">
          <a:noFill/>
          <a:ln>
            <a:miter lim="800000"/>
            <a:headEnd/>
            <a:tailEnd/>
          </a:ln>
        </p:spPr>
        <p:txBody>
          <a:bodyPr/>
          <a:lstStyle/>
          <a:p>
            <a:fld id="{8243CA1E-4322-4526-88CA-0AD25A776DC3}" type="slidenum">
              <a:rPr lang="en-US" altLang="ja-JP" smtClean="0">
                <a:solidFill>
                  <a:srgbClr val="000000"/>
                </a:solidFill>
              </a:rPr>
              <a:pPr/>
              <a:t>37</a:t>
            </a:fld>
            <a:endParaRPr lang="en-US" altLang="ja-JP">
              <a:solidFill>
                <a:srgbClr val="000000"/>
              </a:solidFill>
            </a:endParaRPr>
          </a:p>
        </p:txBody>
      </p:sp>
    </p:spTree>
    <p:extLst>
      <p:ext uri="{BB962C8B-B14F-4D97-AF65-F5344CB8AC3E}">
        <p14:creationId xmlns:p14="http://schemas.microsoft.com/office/powerpoint/2010/main" val="26314282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bwMode="auto">
          <a:noFill/>
          <a:ln>
            <a:solidFill>
              <a:srgbClr val="000000"/>
            </a:solidFill>
            <a:miter lim="800000"/>
            <a:headEnd/>
            <a:tailEnd/>
          </a:ln>
        </p:spPr>
      </p:sp>
      <p:sp>
        <p:nvSpPr>
          <p:cNvPr id="16896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ja-JP" altLang="en-US" dirty="0"/>
              <a:t>こちらは「講座・セミナー・育成」用公益審査シートです。</a:t>
            </a:r>
            <a:endParaRPr lang="en-US" altLang="ja-JP" dirty="0"/>
          </a:p>
          <a:p>
            <a:pPr eaLnBrk="1" hangingPunct="1"/>
            <a:endParaRPr lang="ja-JP" altLang="ja-JP" dirty="0">
              <a:latin typeface="Arial" pitchFamily="34" charset="0"/>
            </a:endParaRPr>
          </a:p>
        </p:txBody>
      </p:sp>
      <p:sp>
        <p:nvSpPr>
          <p:cNvPr id="168964" name="Slide Number Placeholder 3"/>
          <p:cNvSpPr>
            <a:spLocks noGrp="1"/>
          </p:cNvSpPr>
          <p:nvPr>
            <p:ph type="sldNum" sz="quarter" idx="5"/>
          </p:nvPr>
        </p:nvSpPr>
        <p:spPr bwMode="auto">
          <a:noFill/>
          <a:ln>
            <a:miter lim="800000"/>
            <a:headEnd/>
            <a:tailEnd/>
          </a:ln>
        </p:spPr>
        <p:txBody>
          <a:bodyPr/>
          <a:lstStyle/>
          <a:p>
            <a:fld id="{8243CA1E-4322-4526-88CA-0AD25A776DC3}" type="slidenum">
              <a:rPr lang="en-US" altLang="ja-JP" smtClean="0">
                <a:solidFill>
                  <a:srgbClr val="000000"/>
                </a:solidFill>
              </a:rPr>
              <a:pPr/>
              <a:t>38</a:t>
            </a:fld>
            <a:endParaRPr lang="en-US" altLang="ja-JP">
              <a:solidFill>
                <a:srgbClr val="000000"/>
              </a:solidFill>
            </a:endParaRPr>
          </a:p>
        </p:txBody>
      </p:sp>
    </p:spTree>
    <p:extLst>
      <p:ext uri="{BB962C8B-B14F-4D97-AF65-F5344CB8AC3E}">
        <p14:creationId xmlns:p14="http://schemas.microsoft.com/office/powerpoint/2010/main" val="13929322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スライド イメージ プレースホルダ 1"/>
          <p:cNvSpPr>
            <a:spLocks noGrp="1" noRot="1" noChangeAspect="1" noTextEdit="1"/>
          </p:cNvSpPr>
          <p:nvPr>
            <p:ph type="sldImg"/>
          </p:nvPr>
        </p:nvSpPr>
        <p:spPr bwMode="auto">
          <a:xfrm>
            <a:off x="712788" y="746125"/>
            <a:ext cx="5380037" cy="3725863"/>
          </a:xfrm>
          <a:noFill/>
          <a:ln>
            <a:solidFill>
              <a:srgbClr val="000000"/>
            </a:solidFill>
            <a:miter lim="800000"/>
            <a:headEnd/>
            <a:tailEnd/>
          </a:ln>
        </p:spPr>
      </p:sp>
      <p:sp>
        <p:nvSpPr>
          <p:cNvPr id="114691"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dirty="0"/>
          </a:p>
        </p:txBody>
      </p:sp>
      <p:sp>
        <p:nvSpPr>
          <p:cNvPr id="114692" name="スライド番号プレースホルダ 3"/>
          <p:cNvSpPr>
            <a:spLocks noGrp="1"/>
          </p:cNvSpPr>
          <p:nvPr>
            <p:ph type="sldNum" sz="quarter" idx="5"/>
          </p:nvPr>
        </p:nvSpPr>
        <p:spPr bwMode="auto">
          <a:noFill/>
          <a:ln>
            <a:miter lim="800000"/>
            <a:headEnd/>
            <a:tailEnd/>
          </a:ln>
        </p:spPr>
        <p:txBody>
          <a:bodyPr/>
          <a:lstStyle/>
          <a:p>
            <a:fld id="{2DE61F31-18BB-4BCC-852D-FE74752D42F5}" type="slidenum">
              <a:rPr lang="ja-JP" altLang="en-US" smtClean="0">
                <a:latin typeface="Arial" charset="0"/>
                <a:ea typeface="ＭＳ Ｐゴシック" charset="-128"/>
              </a:rPr>
              <a:pPr/>
              <a:t>39</a:t>
            </a:fld>
            <a:endParaRPr lang="ja-JP" altLang="en-US">
              <a:latin typeface="Arial" charset="0"/>
              <a:ea typeface="ＭＳ Ｐゴシック" charset="-128"/>
            </a:endParaRPr>
          </a:p>
        </p:txBody>
      </p:sp>
      <p:sp>
        <p:nvSpPr>
          <p:cNvPr id="2" name="フッター プレースホルダー 1"/>
          <p:cNvSpPr>
            <a:spLocks noGrp="1"/>
          </p:cNvSpPr>
          <p:nvPr>
            <p:ph type="ftr" sz="quarter" idx="10"/>
          </p:nvPr>
        </p:nvSpPr>
        <p:spPr/>
        <p:txBody>
          <a:bodyPr/>
          <a:lstStyle/>
          <a:p>
            <a:endParaRPr kumimoji="1" lang="ja-JP" altLang="en-US"/>
          </a:p>
        </p:txBody>
      </p:sp>
      <p:sp>
        <p:nvSpPr>
          <p:cNvPr id="3" name="ヘッダー プレースホルダー 2"/>
          <p:cNvSpPr>
            <a:spLocks noGrp="1"/>
          </p:cNvSpPr>
          <p:nvPr>
            <p:ph type="hdr" sz="quarter" idx="11"/>
          </p:nvPr>
        </p:nvSpPr>
        <p:spPr/>
        <p:txBody>
          <a:bodyPr/>
          <a:lstStyle/>
          <a:p>
            <a:endParaRPr kumimoji="1" lang="ja-JP" altLang="en-US"/>
          </a:p>
        </p:txBody>
      </p:sp>
    </p:spTree>
    <p:extLst>
      <p:ext uri="{BB962C8B-B14F-4D97-AF65-F5344CB8AC3E}">
        <p14:creationId xmlns:p14="http://schemas.microsoft.com/office/powerpoint/2010/main" val="395803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4</a:t>
            </a:fld>
            <a:endParaRPr kumimoji="1" lang="ja-JP" altLang="en-US"/>
          </a:p>
        </p:txBody>
      </p:sp>
    </p:spTree>
    <p:extLst>
      <p:ext uri="{BB962C8B-B14F-4D97-AF65-F5344CB8AC3E}">
        <p14:creationId xmlns:p14="http://schemas.microsoft.com/office/powerpoint/2010/main" val="21279563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40</a:t>
            </a:fld>
            <a:endParaRPr kumimoji="1" lang="ja-JP" altLang="en-US"/>
          </a:p>
        </p:txBody>
      </p:sp>
    </p:spTree>
    <p:extLst>
      <p:ext uri="{BB962C8B-B14F-4D97-AF65-F5344CB8AC3E}">
        <p14:creationId xmlns:p14="http://schemas.microsoft.com/office/powerpoint/2010/main" val="118513358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41</a:t>
            </a:fld>
            <a:endParaRPr kumimoji="1" lang="ja-JP" altLang="en-US"/>
          </a:p>
        </p:txBody>
      </p:sp>
    </p:spTree>
    <p:extLst>
      <p:ext uri="{BB962C8B-B14F-4D97-AF65-F5344CB8AC3E}">
        <p14:creationId xmlns:p14="http://schemas.microsoft.com/office/powerpoint/2010/main" val="40536707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42</a:t>
            </a:fld>
            <a:endParaRPr kumimoji="1" lang="ja-JP" altLang="en-US"/>
          </a:p>
        </p:txBody>
      </p:sp>
    </p:spTree>
    <p:extLst>
      <p:ext uri="{BB962C8B-B14F-4D97-AF65-F5344CB8AC3E}">
        <p14:creationId xmlns:p14="http://schemas.microsoft.com/office/powerpoint/2010/main" val="6886724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43</a:t>
            </a:fld>
            <a:endParaRPr kumimoji="1" lang="ja-JP" altLang="en-US"/>
          </a:p>
        </p:txBody>
      </p:sp>
    </p:spTree>
    <p:extLst>
      <p:ext uri="{BB962C8B-B14F-4D97-AF65-F5344CB8AC3E}">
        <p14:creationId xmlns:p14="http://schemas.microsoft.com/office/powerpoint/2010/main" val="394257786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44</a:t>
            </a:fld>
            <a:endParaRPr kumimoji="1" lang="ja-JP" altLang="en-US"/>
          </a:p>
        </p:txBody>
      </p:sp>
    </p:spTree>
    <p:extLst>
      <p:ext uri="{BB962C8B-B14F-4D97-AF65-F5344CB8AC3E}">
        <p14:creationId xmlns:p14="http://schemas.microsoft.com/office/powerpoint/2010/main" val="27901374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45</a:t>
            </a:fld>
            <a:endParaRPr kumimoji="1" lang="ja-JP" altLang="en-US"/>
          </a:p>
        </p:txBody>
      </p:sp>
    </p:spTree>
    <p:extLst>
      <p:ext uri="{BB962C8B-B14F-4D97-AF65-F5344CB8AC3E}">
        <p14:creationId xmlns:p14="http://schemas.microsoft.com/office/powerpoint/2010/main" val="16877612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46</a:t>
            </a:fld>
            <a:endParaRPr kumimoji="1" lang="ja-JP" altLang="en-US"/>
          </a:p>
        </p:txBody>
      </p:sp>
    </p:spTree>
    <p:extLst>
      <p:ext uri="{BB962C8B-B14F-4D97-AF65-F5344CB8AC3E}">
        <p14:creationId xmlns:p14="http://schemas.microsoft.com/office/powerpoint/2010/main" val="10414746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47</a:t>
            </a:fld>
            <a:endParaRPr kumimoji="1" lang="ja-JP" altLang="en-US"/>
          </a:p>
        </p:txBody>
      </p:sp>
    </p:spTree>
    <p:extLst>
      <p:ext uri="{BB962C8B-B14F-4D97-AF65-F5344CB8AC3E}">
        <p14:creationId xmlns:p14="http://schemas.microsoft.com/office/powerpoint/2010/main" val="3839417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5</a:t>
            </a:fld>
            <a:endParaRPr kumimoji="1" lang="ja-JP" altLang="en-US"/>
          </a:p>
        </p:txBody>
      </p:sp>
    </p:spTree>
    <p:extLst>
      <p:ext uri="{BB962C8B-B14F-4D97-AF65-F5344CB8AC3E}">
        <p14:creationId xmlns:p14="http://schemas.microsoft.com/office/powerpoint/2010/main" val="8212817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6</a:t>
            </a:fld>
            <a:endParaRPr kumimoji="1" lang="ja-JP" altLang="en-US"/>
          </a:p>
        </p:txBody>
      </p:sp>
    </p:spTree>
    <p:extLst>
      <p:ext uri="{BB962C8B-B14F-4D97-AF65-F5344CB8AC3E}">
        <p14:creationId xmlns:p14="http://schemas.microsoft.com/office/powerpoint/2010/main" val="2052857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7</a:t>
            </a:fld>
            <a:endParaRPr kumimoji="1" lang="ja-JP" altLang="en-US"/>
          </a:p>
        </p:txBody>
      </p:sp>
    </p:spTree>
    <p:extLst>
      <p:ext uri="{BB962C8B-B14F-4D97-AF65-F5344CB8AC3E}">
        <p14:creationId xmlns:p14="http://schemas.microsoft.com/office/powerpoint/2010/main" val="906049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8</a:t>
            </a:fld>
            <a:endParaRPr kumimoji="1" lang="ja-JP" altLang="en-US"/>
          </a:p>
        </p:txBody>
      </p:sp>
    </p:spTree>
    <p:extLst>
      <p:ext uri="{BB962C8B-B14F-4D97-AF65-F5344CB8AC3E}">
        <p14:creationId xmlns:p14="http://schemas.microsoft.com/office/powerpoint/2010/main" val="319574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F5AA93-0E3B-438A-9572-3727D9787F7D}" type="slidenum">
              <a:rPr kumimoji="1" lang="ja-JP" altLang="en-US" smtClean="0"/>
              <a:t>9</a:t>
            </a:fld>
            <a:endParaRPr kumimoji="1" lang="ja-JP" altLang="en-US"/>
          </a:p>
        </p:txBody>
      </p:sp>
    </p:spTree>
    <p:extLst>
      <p:ext uri="{BB962C8B-B14F-4D97-AF65-F5344CB8AC3E}">
        <p14:creationId xmlns:p14="http://schemas.microsoft.com/office/powerpoint/2010/main" val="927879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8739" y="50038"/>
            <a:ext cx="9748520" cy="534670"/>
          </a:xfrm>
          <a:prstGeom prst="rect">
            <a:avLst/>
          </a:prstGeom>
        </p:spPr>
        <p:txBody>
          <a:bodyPr wrap="square" lIns="0" tIns="0" rIns="0" bIns="0">
            <a:spAutoFit/>
          </a:bodyPr>
          <a:lstStyle>
            <a:lvl1pPr>
              <a:defRPr sz="3600" b="0" i="0">
                <a:solidFill>
                  <a:schemeClr val="tx1"/>
                </a:solidFill>
                <a:latin typeface="MS UI Gothic"/>
                <a:cs typeface="MS UI Gothic"/>
              </a:defRPr>
            </a:lvl1pPr>
          </a:lstStyle>
          <a:p>
            <a:endParaRPr/>
          </a:p>
        </p:txBody>
      </p:sp>
      <p:sp>
        <p:nvSpPr>
          <p:cNvPr id="3" name="Holder 3"/>
          <p:cNvSpPr>
            <a:spLocks noGrp="1"/>
          </p:cNvSpPr>
          <p:nvPr>
            <p:ph type="subTitle" idx="4"/>
          </p:nvPr>
        </p:nvSpPr>
        <p:spPr>
          <a:xfrm>
            <a:off x="1485900" y="3840480"/>
            <a:ext cx="69342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F5BA6C71-B905-4F3C-B02A-F036191C421E}" type="datetime1">
              <a:rPr lang="en-US" altLang="ja-JP" smtClean="0"/>
              <a:t>8/5/2023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MS UI Gothic"/>
                <a:cs typeface="MS UI Gothic"/>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6C7D99A2-A72D-4BF0-8630-017AC3CF6D44}" type="datetime1">
              <a:rPr lang="en-US" altLang="ja-JP" smtClean="0"/>
              <a:t>8/5/2023</a:t>
            </a:fld>
            <a:endParaRPr lang="en-US"/>
          </a:p>
        </p:txBody>
      </p:sp>
      <p:sp>
        <p:nvSpPr>
          <p:cNvPr id="6" name="Holder 6"/>
          <p:cNvSpPr>
            <a:spLocks noGrp="1"/>
          </p:cNvSpPr>
          <p:nvPr>
            <p:ph type="sldNum" sz="quarter" idx="7"/>
          </p:nvPr>
        </p:nvSpPr>
        <p:spPr>
          <a:xfrm>
            <a:off x="7132320" y="6377940"/>
            <a:ext cx="2278380" cy="492443"/>
          </a:xfrm>
        </p:spPr>
        <p:txBody>
          <a:bodyPr lIns="0" tIns="0" rIns="0" bIns="0"/>
          <a:lstStyle>
            <a:lvl1pPr algn="r">
              <a:defRPr sz="3200">
                <a:solidFill>
                  <a:schemeClr val="tx1"/>
                </a:solidFill>
              </a:defRPr>
            </a:lvl1pPr>
          </a:lstStyle>
          <a:p>
            <a:fld id="{B6F15528-21DE-4FAA-801E-634DDDAF4B2B}" type="slidenum">
              <a:rPr lang="en-US" altLang="ja-JP" smtClean="0"/>
              <a:pPr/>
              <a:t>‹#›</a:t>
            </a:fld>
            <a:endParaRPr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MS UI Gothic"/>
                <a:cs typeface="MS UI Gothic"/>
              </a:defRPr>
            </a:lvl1pPr>
          </a:lstStyle>
          <a:p>
            <a:endParaRPr/>
          </a:p>
        </p:txBody>
      </p:sp>
      <p:sp>
        <p:nvSpPr>
          <p:cNvPr id="3" name="Holder 3"/>
          <p:cNvSpPr>
            <a:spLocks noGrp="1"/>
          </p:cNvSpPr>
          <p:nvPr>
            <p:ph sz="half" idx="2"/>
          </p:nvPr>
        </p:nvSpPr>
        <p:spPr>
          <a:xfrm>
            <a:off x="495300" y="1577340"/>
            <a:ext cx="430911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01590" y="1577340"/>
            <a:ext cx="430911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DEBF9125-7C36-411A-8EC5-84DBB737C400}" type="datetime1">
              <a:rPr lang="en-US" altLang="ja-JP" smtClean="0"/>
              <a:t>8/5/2023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MS UI Gothic"/>
                <a:cs typeface="MS UI Gothic"/>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91509A9F-204F-49A5-AD7C-E84D9B95DBEC}" type="datetime1">
              <a:rPr lang="en-US" altLang="ja-JP" smtClean="0"/>
              <a:t>8/5/2023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C5832122-CF4A-44A1-8863-B28A86305364}" type="datetime1">
              <a:rPr lang="en-US" altLang="ja-JP" smtClean="0"/>
              <a:t>8/5/2023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9"/>
            <a:ext cx="8420100" cy="553998"/>
          </a:xfrm>
        </p:spPr>
        <p:txBody>
          <a:bodyPr/>
          <a:lstStyle/>
          <a:p>
            <a:r>
              <a:rPr lang="ja-JP" altLang="en-US"/>
              <a:t>マスタ タイトルの書式設定</a:t>
            </a:r>
          </a:p>
        </p:txBody>
      </p:sp>
      <p:sp>
        <p:nvSpPr>
          <p:cNvPr id="3" name="サブタイトル 2"/>
          <p:cNvSpPr>
            <a:spLocks noGrp="1"/>
          </p:cNvSpPr>
          <p:nvPr>
            <p:ph type="subTitle" idx="1"/>
          </p:nvPr>
        </p:nvSpPr>
        <p:spPr>
          <a:xfrm>
            <a:off x="1485900" y="3886200"/>
            <a:ext cx="6934200" cy="276999"/>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a:xfrm>
            <a:off x="495300" y="6377940"/>
            <a:ext cx="2278380" cy="276999"/>
          </a:xfrm>
        </p:spPr>
        <p:txBody>
          <a:bodyPr/>
          <a:lstStyle>
            <a:lvl1pPr>
              <a:defRPr/>
            </a:lvl1pPr>
          </a:lstStyle>
          <a:p>
            <a:pPr>
              <a:defRPr/>
            </a:pPr>
            <a:fld id="{5E2FC561-E250-4794-BF04-A541BC785088}" type="datetime1">
              <a:rPr lang="en-US" altLang="ja-JP" smtClean="0"/>
              <a:t>8/5/2023</a:t>
            </a:fld>
            <a:endParaRPr lang="en-US" altLang="ja-JP" dirty="0"/>
          </a:p>
        </p:txBody>
      </p:sp>
      <p:sp>
        <p:nvSpPr>
          <p:cNvPr id="5" name="フッター プレースホルダ 4"/>
          <p:cNvSpPr>
            <a:spLocks noGrp="1"/>
          </p:cNvSpPr>
          <p:nvPr>
            <p:ph type="ftr" sz="quarter" idx="11"/>
          </p:nvPr>
        </p:nvSpPr>
        <p:spPr>
          <a:xfrm>
            <a:off x="3368040" y="6377940"/>
            <a:ext cx="3169920" cy="276999"/>
          </a:xfrm>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a:xfrm>
            <a:off x="7132320" y="6377940"/>
            <a:ext cx="2278380" cy="276999"/>
          </a:xfrm>
        </p:spPr>
        <p:txBody>
          <a:bodyPr/>
          <a:lstStyle>
            <a:lvl1pPr>
              <a:defRPr/>
            </a:lvl1pPr>
          </a:lstStyle>
          <a:p>
            <a:pPr>
              <a:defRPr/>
            </a:pPr>
            <a:fld id="{542749DB-D34F-4E04-9BFA-9FB274E4D166}" type="slidenum">
              <a:rPr lang="ja-JP" altLang="en-US"/>
              <a:pPr>
                <a:defRPr/>
              </a:pPr>
              <a:t>‹#›</a:t>
            </a:fld>
            <a:endParaRPr lang="en-US" altLang="ja-JP" dirty="0"/>
          </a:p>
        </p:txBody>
      </p:sp>
    </p:spTree>
    <p:extLst>
      <p:ext uri="{BB962C8B-B14F-4D97-AF65-F5344CB8AC3E}">
        <p14:creationId xmlns:p14="http://schemas.microsoft.com/office/powerpoint/2010/main" val="1015983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95300" y="6377940"/>
            <a:ext cx="2278380" cy="276999"/>
          </a:xfrm>
          <a:ln/>
        </p:spPr>
        <p:txBody>
          <a:bodyPr/>
          <a:lstStyle>
            <a:lvl1pPr>
              <a:defRPr/>
            </a:lvl1pPr>
          </a:lstStyle>
          <a:p>
            <a:pPr>
              <a:defRPr/>
            </a:pPr>
            <a:fld id="{3E6CA2E5-44F4-4668-AB0C-076982E07565}" type="datetime1">
              <a:rPr lang="en-US" altLang="ja-JP" smtClean="0"/>
              <a:t>8/5/2023</a:t>
            </a:fld>
            <a:endParaRPr lang="en-US" altLang="ja-JP"/>
          </a:p>
        </p:txBody>
      </p:sp>
      <p:sp>
        <p:nvSpPr>
          <p:cNvPr id="3" name="Rectangle 5"/>
          <p:cNvSpPr>
            <a:spLocks noGrp="1" noChangeArrowheads="1"/>
          </p:cNvSpPr>
          <p:nvPr>
            <p:ph type="ftr" sz="quarter" idx="11"/>
          </p:nvPr>
        </p:nvSpPr>
        <p:spPr>
          <a:xfrm>
            <a:off x="3368040" y="6377940"/>
            <a:ext cx="3169920" cy="276999"/>
          </a:xfrm>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xfrm>
            <a:off x="7132320" y="6377940"/>
            <a:ext cx="2278380" cy="276999"/>
          </a:xfrm>
          <a:ln/>
        </p:spPr>
        <p:txBody>
          <a:bodyPr/>
          <a:lstStyle>
            <a:lvl1pPr>
              <a:defRPr/>
            </a:lvl1pPr>
          </a:lstStyle>
          <a:p>
            <a:pPr>
              <a:defRPr/>
            </a:pPr>
            <a:fld id="{A0EA80CE-90A3-432B-B828-03DBACF65D5C}" type="slidenum">
              <a:rPr lang="en-US" altLang="ja-JP"/>
              <a:pPr>
                <a:defRPr/>
              </a:pPr>
              <a:t>‹#›</a:t>
            </a:fld>
            <a:endParaRPr lang="en-US" altLang="ja-JP"/>
          </a:p>
        </p:txBody>
      </p:sp>
    </p:spTree>
    <p:extLst>
      <p:ext uri="{BB962C8B-B14F-4D97-AF65-F5344CB8AC3E}">
        <p14:creationId xmlns:p14="http://schemas.microsoft.com/office/powerpoint/2010/main" val="658838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906000" cy="6857999"/>
          </a:xfrm>
          <a:prstGeom prst="rect">
            <a:avLst/>
          </a:prstGeom>
          <a:blipFill>
            <a:blip r:embed="rId9" cstate="print"/>
            <a:stretch>
              <a:fillRect/>
            </a:stretch>
          </a:blipFill>
        </p:spPr>
        <p:txBody>
          <a:bodyPr wrap="square" lIns="0" tIns="0" rIns="0" bIns="0" rtlCol="0"/>
          <a:lstStyle/>
          <a:p>
            <a:endParaRPr/>
          </a:p>
        </p:txBody>
      </p:sp>
      <p:sp>
        <p:nvSpPr>
          <p:cNvPr id="2" name="Holder 2"/>
          <p:cNvSpPr>
            <a:spLocks noGrp="1"/>
          </p:cNvSpPr>
          <p:nvPr>
            <p:ph type="title"/>
          </p:nvPr>
        </p:nvSpPr>
        <p:spPr>
          <a:xfrm>
            <a:off x="78739" y="50038"/>
            <a:ext cx="9748520" cy="1155065"/>
          </a:xfrm>
          <a:prstGeom prst="rect">
            <a:avLst/>
          </a:prstGeom>
        </p:spPr>
        <p:txBody>
          <a:bodyPr wrap="square" lIns="0" tIns="0" rIns="0" bIns="0">
            <a:spAutoFit/>
          </a:bodyPr>
          <a:lstStyle>
            <a:lvl1pPr>
              <a:defRPr sz="3600" b="0" i="0">
                <a:solidFill>
                  <a:schemeClr val="tx1"/>
                </a:solidFill>
                <a:latin typeface="MS UI Gothic"/>
                <a:cs typeface="MS UI Gothic"/>
              </a:defRPr>
            </a:lvl1pPr>
          </a:lstStyle>
          <a:p>
            <a:endParaRPr/>
          </a:p>
        </p:txBody>
      </p:sp>
      <p:sp>
        <p:nvSpPr>
          <p:cNvPr id="3" name="Holder 3"/>
          <p:cNvSpPr>
            <a:spLocks noGrp="1"/>
          </p:cNvSpPr>
          <p:nvPr>
            <p:ph type="body" idx="1"/>
          </p:nvPr>
        </p:nvSpPr>
        <p:spPr>
          <a:xfrm>
            <a:off x="650239" y="2912236"/>
            <a:ext cx="8605520" cy="38912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368040" y="6377940"/>
            <a:ext cx="316992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95300" y="6377940"/>
            <a:ext cx="2278380" cy="342900"/>
          </a:xfrm>
          <a:prstGeom prst="rect">
            <a:avLst/>
          </a:prstGeom>
        </p:spPr>
        <p:txBody>
          <a:bodyPr wrap="square" lIns="0" tIns="0" rIns="0" bIns="0">
            <a:spAutoFit/>
          </a:bodyPr>
          <a:lstStyle>
            <a:lvl1pPr algn="l">
              <a:defRPr>
                <a:solidFill>
                  <a:schemeClr val="tx1">
                    <a:tint val="75000"/>
                  </a:schemeClr>
                </a:solidFill>
              </a:defRPr>
            </a:lvl1pPr>
          </a:lstStyle>
          <a:p>
            <a:fld id="{3C8D151D-3856-4D3B-89FD-16F93FE5A232}" type="datetime1">
              <a:rPr lang="en-US" altLang="ja-JP" smtClean="0"/>
              <a:t>8/5/2023</a:t>
            </a:fld>
            <a:endParaRPr lang="en-US"/>
          </a:p>
        </p:txBody>
      </p:sp>
      <p:sp>
        <p:nvSpPr>
          <p:cNvPr id="6" name="Holder 6"/>
          <p:cNvSpPr>
            <a:spLocks noGrp="1"/>
          </p:cNvSpPr>
          <p:nvPr>
            <p:ph type="sldNum" sz="quarter" idx="7"/>
          </p:nvPr>
        </p:nvSpPr>
        <p:spPr>
          <a:xfrm>
            <a:off x="7132320" y="6377940"/>
            <a:ext cx="227838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image" Target="../media/image5.jpg"/><Relationship Id="rId4" Type="http://schemas.openxmlformats.org/officeDocument/2006/relationships/image" Target="../media/image10.jp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package" Target="../embeddings/Microsoft_Excel_Worksheet1.xlsx"/><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13.jpg"/></Relationships>
</file>

<file path=ppt/slides/_rels/slide31.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jpg"/><Relationship Id="rId7" Type="http://schemas.openxmlformats.org/officeDocument/2006/relationships/image" Target="../media/image18.jp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 Id="rId9" Type="http://schemas.openxmlformats.org/officeDocument/2006/relationships/image" Target="../media/image20.jpg"/></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3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9.xml"/><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47800" y="2488946"/>
            <a:ext cx="6934200" cy="884858"/>
          </a:xfrm>
          <a:prstGeom prst="rect">
            <a:avLst/>
          </a:prstGeom>
        </p:spPr>
        <p:txBody>
          <a:bodyPr vert="horz" wrap="square" lIns="0" tIns="0" rIns="0" bIns="0" rtlCol="0">
            <a:spAutoFit/>
          </a:bodyPr>
          <a:lstStyle/>
          <a:p>
            <a:pPr marL="12700">
              <a:lnSpc>
                <a:spcPts val="6945"/>
              </a:lnSpc>
            </a:pPr>
            <a:r>
              <a:rPr lang="ja-JP" altLang="en-US" sz="6000" spc="135"/>
              <a:t>上程の流れについて</a:t>
            </a:r>
            <a:endParaRPr sz="6000" dirty="0"/>
          </a:p>
        </p:txBody>
      </p:sp>
      <p:sp>
        <p:nvSpPr>
          <p:cNvPr id="3" name="object 3"/>
          <p:cNvSpPr txBox="1"/>
          <p:nvPr/>
        </p:nvSpPr>
        <p:spPr>
          <a:xfrm>
            <a:off x="4877180" y="4559045"/>
            <a:ext cx="4724020" cy="1277273"/>
          </a:xfrm>
          <a:prstGeom prst="rect">
            <a:avLst/>
          </a:prstGeom>
        </p:spPr>
        <p:txBody>
          <a:bodyPr vert="horz" wrap="square" lIns="0" tIns="0" rIns="0" bIns="0" rtlCol="0">
            <a:spAutoFit/>
          </a:bodyPr>
          <a:lstStyle/>
          <a:p>
            <a:pPr marL="12700">
              <a:lnSpc>
                <a:spcPct val="100000"/>
              </a:lnSpc>
            </a:pPr>
            <a:r>
              <a:rPr sz="2800" spc="-10" dirty="0">
                <a:latin typeface="MS UI Gothic"/>
                <a:cs typeface="MS UI Gothic"/>
              </a:rPr>
              <a:t>公益社団法人日本青年会議所</a:t>
            </a:r>
            <a:endParaRPr sz="2800" dirty="0">
              <a:latin typeface="MS UI Gothic"/>
              <a:cs typeface="MS UI Gothic"/>
            </a:endParaRPr>
          </a:p>
          <a:p>
            <a:pPr marL="21590">
              <a:lnSpc>
                <a:spcPts val="3290"/>
              </a:lnSpc>
              <a:tabLst>
                <a:tab pos="1681480" algn="l"/>
              </a:tabLst>
            </a:pPr>
            <a:r>
              <a:rPr sz="2800" spc="-5" dirty="0">
                <a:latin typeface="MS UI Gothic"/>
                <a:cs typeface="MS UI Gothic"/>
              </a:rPr>
              <a:t>東海地区	</a:t>
            </a:r>
            <a:r>
              <a:rPr sz="2800" spc="165" dirty="0" err="1">
                <a:latin typeface="MS UI Gothic"/>
                <a:cs typeface="MS UI Gothic"/>
              </a:rPr>
              <a:t>静岡ブロック協議会</a:t>
            </a:r>
            <a:endParaRPr lang="en-US" sz="2800" spc="165" dirty="0">
              <a:latin typeface="MS UI Gothic"/>
              <a:cs typeface="MS UI Gothic"/>
            </a:endParaRPr>
          </a:p>
          <a:p>
            <a:pPr marL="21590">
              <a:lnSpc>
                <a:spcPts val="3290"/>
              </a:lnSpc>
              <a:tabLst>
                <a:tab pos="1681480" algn="l"/>
              </a:tabLst>
            </a:pPr>
            <a:r>
              <a:rPr lang="ja-JP" altLang="en-US" sz="2800" spc="165" dirty="0">
                <a:latin typeface="MS UI Gothic"/>
                <a:cs typeface="MS UI Gothic"/>
              </a:rPr>
              <a:t>　　　　　　 </a:t>
            </a:r>
            <a:r>
              <a:rPr lang="ja-JP" altLang="en-US" sz="2800" spc="360" dirty="0" smtClean="0">
                <a:latin typeface="MS UI Gothic"/>
                <a:cs typeface="MS UI Gothic"/>
              </a:rPr>
              <a:t>２０２４</a:t>
            </a:r>
            <a:r>
              <a:rPr sz="2800" spc="-5" dirty="0" err="1" smtClean="0">
                <a:latin typeface="MS UI Gothic"/>
                <a:cs typeface="MS UI Gothic"/>
              </a:rPr>
              <a:t>年度</a:t>
            </a:r>
            <a:r>
              <a:rPr lang="ja-JP" altLang="en-US" sz="2800" spc="-5" dirty="0">
                <a:latin typeface="MS UI Gothic"/>
                <a:cs typeface="MS UI Gothic"/>
              </a:rPr>
              <a:t>事務局</a:t>
            </a:r>
            <a:endParaRPr sz="2800" dirty="0">
              <a:latin typeface="MS UI Gothic"/>
              <a:cs typeface="MS UI Gothic"/>
            </a:endParaRPr>
          </a:p>
        </p:txBody>
      </p:sp>
      <p:sp>
        <p:nvSpPr>
          <p:cNvPr id="4" name="スライド番号プレースホルダー 3">
            <a:extLst>
              <a:ext uri="{FF2B5EF4-FFF2-40B4-BE49-F238E27FC236}">
                <a16:creationId xmlns:a16="http://schemas.microsoft.com/office/drawing/2014/main" xmlns="" id="{4DE102CD-8C29-45E5-B73A-266199D77937}"/>
              </a:ext>
            </a:extLst>
          </p:cNvPr>
          <p:cNvSpPr>
            <a:spLocks noGrp="1"/>
          </p:cNvSpPr>
          <p:nvPr>
            <p:ph type="sldNum" sz="quarter" idx="7"/>
          </p:nvPr>
        </p:nvSpPr>
        <p:spPr/>
        <p:txBody>
          <a:bodyPr/>
          <a:lstStyle/>
          <a:p>
            <a:fld id="{B6F15528-21DE-4FAA-801E-634DDDAF4B2B}" type="slidenum">
              <a:rPr lang="en-US" altLang="ja-JP" smtClean="0"/>
              <a:t>1</a:t>
            </a:fld>
            <a:endParaRPr lang="ja-JP" altLang="en-US"/>
          </a:p>
        </p:txBody>
      </p:sp>
    </p:spTree>
    <p:extLst>
      <p:ext uri="{BB962C8B-B14F-4D97-AF65-F5344CB8AC3E}">
        <p14:creationId xmlns:p14="http://schemas.microsoft.com/office/powerpoint/2010/main" val="3867302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91664" y="2488946"/>
            <a:ext cx="6121400" cy="882015"/>
          </a:xfrm>
          <a:prstGeom prst="rect">
            <a:avLst/>
          </a:prstGeom>
        </p:spPr>
        <p:txBody>
          <a:bodyPr vert="horz" wrap="square" lIns="0" tIns="0" rIns="0" bIns="0" rtlCol="0">
            <a:spAutoFit/>
          </a:bodyPr>
          <a:lstStyle/>
          <a:p>
            <a:pPr marL="12700">
              <a:lnSpc>
                <a:spcPts val="6945"/>
              </a:lnSpc>
            </a:pPr>
            <a:r>
              <a:rPr sz="6000" spc="135" dirty="0" err="1"/>
              <a:t>議案書様式の説明</a:t>
            </a:r>
            <a:endParaRPr sz="6000" dirty="0"/>
          </a:p>
        </p:txBody>
      </p:sp>
      <p:sp>
        <p:nvSpPr>
          <p:cNvPr id="6" name="object 3"/>
          <p:cNvSpPr txBox="1"/>
          <p:nvPr/>
        </p:nvSpPr>
        <p:spPr>
          <a:xfrm>
            <a:off x="4877180" y="4559045"/>
            <a:ext cx="4724020" cy="1277273"/>
          </a:xfrm>
          <a:prstGeom prst="rect">
            <a:avLst/>
          </a:prstGeom>
        </p:spPr>
        <p:txBody>
          <a:bodyPr vert="horz" wrap="square" lIns="0" tIns="0" rIns="0" bIns="0" rtlCol="0">
            <a:spAutoFit/>
          </a:bodyPr>
          <a:lstStyle/>
          <a:p>
            <a:pPr marL="12700">
              <a:lnSpc>
                <a:spcPct val="100000"/>
              </a:lnSpc>
            </a:pPr>
            <a:r>
              <a:rPr sz="2800" spc="-10" dirty="0">
                <a:latin typeface="MS UI Gothic"/>
                <a:cs typeface="MS UI Gothic"/>
              </a:rPr>
              <a:t>公益社団法人日本青年会議所</a:t>
            </a:r>
            <a:endParaRPr sz="2800" dirty="0">
              <a:latin typeface="MS UI Gothic"/>
              <a:cs typeface="MS UI Gothic"/>
            </a:endParaRPr>
          </a:p>
          <a:p>
            <a:pPr marL="21590">
              <a:lnSpc>
                <a:spcPts val="3290"/>
              </a:lnSpc>
              <a:tabLst>
                <a:tab pos="1681480" algn="l"/>
              </a:tabLst>
            </a:pPr>
            <a:r>
              <a:rPr sz="2800" spc="-5" dirty="0">
                <a:latin typeface="MS UI Gothic"/>
                <a:cs typeface="MS UI Gothic"/>
              </a:rPr>
              <a:t>東海地区	</a:t>
            </a:r>
            <a:r>
              <a:rPr sz="2800" spc="165" dirty="0" err="1">
                <a:latin typeface="MS UI Gothic"/>
                <a:cs typeface="MS UI Gothic"/>
              </a:rPr>
              <a:t>静岡ブロック協議会</a:t>
            </a:r>
            <a:endParaRPr lang="en-US" sz="2800" spc="165" dirty="0">
              <a:latin typeface="MS UI Gothic"/>
              <a:cs typeface="MS UI Gothic"/>
            </a:endParaRPr>
          </a:p>
          <a:p>
            <a:pPr marL="21590">
              <a:lnSpc>
                <a:spcPts val="3290"/>
              </a:lnSpc>
              <a:tabLst>
                <a:tab pos="1681480" algn="l"/>
              </a:tabLst>
            </a:pPr>
            <a:r>
              <a:rPr lang="ja-JP" altLang="en-US" sz="2800" spc="165" dirty="0">
                <a:latin typeface="MS UI Gothic"/>
                <a:cs typeface="MS UI Gothic"/>
              </a:rPr>
              <a:t>　　　　　　 </a:t>
            </a:r>
            <a:r>
              <a:rPr lang="ja-JP" altLang="en-US" sz="2800" spc="360" dirty="0" smtClean="0">
                <a:latin typeface="MS UI Gothic"/>
                <a:cs typeface="MS UI Gothic"/>
              </a:rPr>
              <a:t>２０２４</a:t>
            </a:r>
            <a:r>
              <a:rPr sz="2800" spc="-5" dirty="0" err="1" smtClean="0">
                <a:latin typeface="MS UI Gothic"/>
                <a:cs typeface="MS UI Gothic"/>
              </a:rPr>
              <a:t>年度</a:t>
            </a:r>
            <a:r>
              <a:rPr lang="ja-JP" altLang="en-US" sz="2800" spc="-5" dirty="0">
                <a:latin typeface="MS UI Gothic"/>
                <a:cs typeface="MS UI Gothic"/>
              </a:rPr>
              <a:t>事務局</a:t>
            </a:r>
            <a:endParaRPr sz="2800" dirty="0">
              <a:latin typeface="MS UI Gothic"/>
              <a:cs typeface="MS UI Gothic"/>
            </a:endParaRPr>
          </a:p>
        </p:txBody>
      </p:sp>
      <p:sp>
        <p:nvSpPr>
          <p:cNvPr id="3" name="スライド番号プレースホルダー 2">
            <a:extLst>
              <a:ext uri="{FF2B5EF4-FFF2-40B4-BE49-F238E27FC236}">
                <a16:creationId xmlns:a16="http://schemas.microsoft.com/office/drawing/2014/main" xmlns="" id="{C7C5AF8F-62EF-4039-8328-DE5F4961987F}"/>
              </a:ext>
            </a:extLst>
          </p:cNvPr>
          <p:cNvSpPr>
            <a:spLocks noGrp="1"/>
          </p:cNvSpPr>
          <p:nvPr>
            <p:ph type="sldNum" sz="quarter" idx="7"/>
          </p:nvPr>
        </p:nvSpPr>
        <p:spPr/>
        <p:txBody>
          <a:bodyPr/>
          <a:lstStyle/>
          <a:p>
            <a:fld id="{B6F15528-21DE-4FAA-801E-634DDDAF4B2B}" type="slidenum">
              <a:rPr lang="en-US" altLang="ja-JP" smtClean="0"/>
              <a:t>10</a:t>
            </a:fld>
            <a:endParaRPr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935479" y="1412747"/>
            <a:ext cx="5768340" cy="5445250"/>
          </a:xfrm>
          <a:prstGeom prst="rect">
            <a:avLst/>
          </a:prstGeom>
          <a:blipFill>
            <a:blip r:embed="rId3" cstate="print"/>
            <a:stretch>
              <a:fillRect/>
            </a:stretch>
          </a:blipFill>
        </p:spPr>
        <p:txBody>
          <a:bodyPr wrap="square" lIns="0" tIns="0" rIns="0" bIns="0" rtlCol="0"/>
          <a:lstStyle/>
          <a:p>
            <a:endParaRPr/>
          </a:p>
        </p:txBody>
      </p:sp>
      <p:sp>
        <p:nvSpPr>
          <p:cNvPr id="3" name="object 3"/>
          <p:cNvSpPr/>
          <p:nvPr/>
        </p:nvSpPr>
        <p:spPr>
          <a:xfrm>
            <a:off x="5234940" y="5265420"/>
            <a:ext cx="2974848" cy="609600"/>
          </a:xfrm>
          <a:prstGeom prst="rect">
            <a:avLst/>
          </a:prstGeom>
          <a:blipFill>
            <a:blip r:embed="rId4" cstate="print"/>
            <a:stretch>
              <a:fillRect/>
            </a:stretch>
          </a:blipFill>
        </p:spPr>
        <p:txBody>
          <a:bodyPr wrap="square" lIns="0" tIns="0" rIns="0" bIns="0" rtlCol="0"/>
          <a:lstStyle/>
          <a:p>
            <a:endParaRPr/>
          </a:p>
        </p:txBody>
      </p:sp>
      <p:sp>
        <p:nvSpPr>
          <p:cNvPr id="4" name="object 4"/>
          <p:cNvSpPr/>
          <p:nvPr/>
        </p:nvSpPr>
        <p:spPr>
          <a:xfrm>
            <a:off x="4034028" y="1458467"/>
            <a:ext cx="2567939" cy="623315"/>
          </a:xfrm>
          <a:prstGeom prst="rect">
            <a:avLst/>
          </a:prstGeom>
          <a:blipFill>
            <a:blip r:embed="rId5" cstate="print"/>
            <a:stretch>
              <a:fillRect/>
            </a:stretch>
          </a:blipFill>
        </p:spPr>
        <p:txBody>
          <a:bodyPr wrap="square" lIns="0" tIns="0" rIns="0" bIns="0" rtlCol="0"/>
          <a:lstStyle/>
          <a:p>
            <a:endParaRPr/>
          </a:p>
        </p:txBody>
      </p:sp>
      <p:sp>
        <p:nvSpPr>
          <p:cNvPr id="5" name="object 5"/>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80" dirty="0"/>
              <a:t>議案書様式の説明</a:t>
            </a:r>
          </a:p>
          <a:p>
            <a:pPr marL="429259">
              <a:lnSpc>
                <a:spcPts val="4205"/>
              </a:lnSpc>
              <a:spcBef>
                <a:spcPts val="565"/>
              </a:spcBef>
            </a:pPr>
            <a:r>
              <a:rPr spc="595" dirty="0"/>
              <a:t>議案書フォルダー内ファイル構成</a:t>
            </a:r>
          </a:p>
        </p:txBody>
      </p:sp>
      <p:sp>
        <p:nvSpPr>
          <p:cNvPr id="6" name="object 6"/>
          <p:cNvSpPr/>
          <p:nvPr/>
        </p:nvSpPr>
        <p:spPr>
          <a:xfrm>
            <a:off x="3946397" y="1413510"/>
            <a:ext cx="2656840" cy="669290"/>
          </a:xfrm>
          <a:custGeom>
            <a:avLst/>
            <a:gdLst/>
            <a:ahLst/>
            <a:cxnLst/>
            <a:rect l="l" t="t" r="r" b="b"/>
            <a:pathLst>
              <a:path w="2656840" h="669289">
                <a:moveTo>
                  <a:pt x="0" y="669036"/>
                </a:moveTo>
                <a:lnTo>
                  <a:pt x="2656331" y="669036"/>
                </a:lnTo>
                <a:lnTo>
                  <a:pt x="2656331" y="0"/>
                </a:lnTo>
                <a:lnTo>
                  <a:pt x="0" y="0"/>
                </a:lnTo>
                <a:lnTo>
                  <a:pt x="0" y="669036"/>
                </a:lnTo>
                <a:close/>
              </a:path>
            </a:pathLst>
          </a:custGeom>
          <a:ln w="25908">
            <a:solidFill>
              <a:srgbClr val="FF0000"/>
            </a:solidFill>
          </a:ln>
        </p:spPr>
        <p:txBody>
          <a:bodyPr wrap="square" lIns="0" tIns="0" rIns="0" bIns="0" rtlCol="0"/>
          <a:lstStyle/>
          <a:p>
            <a:endParaRPr/>
          </a:p>
        </p:txBody>
      </p:sp>
      <p:sp>
        <p:nvSpPr>
          <p:cNvPr id="7" name="object 7"/>
          <p:cNvSpPr/>
          <p:nvPr/>
        </p:nvSpPr>
        <p:spPr>
          <a:xfrm>
            <a:off x="6602730" y="1567433"/>
            <a:ext cx="439420" cy="361315"/>
          </a:xfrm>
          <a:custGeom>
            <a:avLst/>
            <a:gdLst/>
            <a:ahLst/>
            <a:cxnLst/>
            <a:rect l="l" t="t" r="r" b="b"/>
            <a:pathLst>
              <a:path w="439420" h="361314">
                <a:moveTo>
                  <a:pt x="258318" y="0"/>
                </a:moveTo>
                <a:lnTo>
                  <a:pt x="258318" y="90296"/>
                </a:lnTo>
                <a:lnTo>
                  <a:pt x="0" y="90296"/>
                </a:lnTo>
                <a:lnTo>
                  <a:pt x="0" y="270890"/>
                </a:lnTo>
                <a:lnTo>
                  <a:pt x="258318" y="270890"/>
                </a:lnTo>
                <a:lnTo>
                  <a:pt x="258318" y="361188"/>
                </a:lnTo>
                <a:lnTo>
                  <a:pt x="438912" y="180593"/>
                </a:lnTo>
                <a:lnTo>
                  <a:pt x="258318" y="0"/>
                </a:lnTo>
                <a:close/>
              </a:path>
            </a:pathLst>
          </a:custGeom>
          <a:solidFill>
            <a:srgbClr val="FF0000"/>
          </a:solidFill>
        </p:spPr>
        <p:txBody>
          <a:bodyPr wrap="square" lIns="0" tIns="0" rIns="0" bIns="0" rtlCol="0"/>
          <a:lstStyle/>
          <a:p>
            <a:endParaRPr/>
          </a:p>
        </p:txBody>
      </p:sp>
      <p:sp>
        <p:nvSpPr>
          <p:cNvPr id="8" name="object 8"/>
          <p:cNvSpPr/>
          <p:nvPr/>
        </p:nvSpPr>
        <p:spPr>
          <a:xfrm>
            <a:off x="6602730" y="1567433"/>
            <a:ext cx="439420" cy="361315"/>
          </a:xfrm>
          <a:custGeom>
            <a:avLst/>
            <a:gdLst/>
            <a:ahLst/>
            <a:cxnLst/>
            <a:rect l="l" t="t" r="r" b="b"/>
            <a:pathLst>
              <a:path w="439420" h="361314">
                <a:moveTo>
                  <a:pt x="0" y="90296"/>
                </a:moveTo>
                <a:lnTo>
                  <a:pt x="258318" y="90296"/>
                </a:lnTo>
                <a:lnTo>
                  <a:pt x="258318" y="0"/>
                </a:lnTo>
                <a:lnTo>
                  <a:pt x="438912" y="180593"/>
                </a:lnTo>
                <a:lnTo>
                  <a:pt x="258318" y="361188"/>
                </a:lnTo>
                <a:lnTo>
                  <a:pt x="258318" y="270890"/>
                </a:lnTo>
                <a:lnTo>
                  <a:pt x="0" y="270890"/>
                </a:lnTo>
                <a:lnTo>
                  <a:pt x="0" y="90296"/>
                </a:lnTo>
                <a:close/>
              </a:path>
            </a:pathLst>
          </a:custGeom>
          <a:ln w="25908">
            <a:solidFill>
              <a:srgbClr val="FF0000"/>
            </a:solidFill>
          </a:ln>
        </p:spPr>
        <p:txBody>
          <a:bodyPr wrap="square" lIns="0" tIns="0" rIns="0" bIns="0" rtlCol="0"/>
          <a:lstStyle/>
          <a:p>
            <a:endParaRPr/>
          </a:p>
        </p:txBody>
      </p:sp>
      <p:sp>
        <p:nvSpPr>
          <p:cNvPr id="9" name="object 9"/>
          <p:cNvSpPr txBox="1"/>
          <p:nvPr/>
        </p:nvSpPr>
        <p:spPr>
          <a:xfrm>
            <a:off x="7189089" y="1590294"/>
            <a:ext cx="1245235" cy="315595"/>
          </a:xfrm>
          <a:prstGeom prst="rect">
            <a:avLst/>
          </a:prstGeom>
        </p:spPr>
        <p:txBody>
          <a:bodyPr vert="horz" wrap="square" lIns="0" tIns="0" rIns="0" bIns="0" rtlCol="0">
            <a:spAutoFit/>
          </a:bodyPr>
          <a:lstStyle/>
          <a:p>
            <a:pPr marL="12700">
              <a:lnSpc>
                <a:spcPct val="100000"/>
              </a:lnSpc>
            </a:pPr>
            <a:r>
              <a:rPr sz="2000" b="1" dirty="0">
                <a:solidFill>
                  <a:srgbClr val="FF0000"/>
                </a:solidFill>
                <a:latin typeface="Arial"/>
                <a:cs typeface="Arial"/>
              </a:rPr>
              <a:t>HTML</a:t>
            </a:r>
            <a:r>
              <a:rPr sz="2000" b="1" spc="10" dirty="0">
                <a:solidFill>
                  <a:srgbClr val="FF0000"/>
                </a:solidFill>
                <a:latin typeface="Malgun Gothic"/>
                <a:cs typeface="Malgun Gothic"/>
              </a:rPr>
              <a:t>形式</a:t>
            </a:r>
            <a:endParaRPr sz="2000">
              <a:latin typeface="Malgun Gothic"/>
              <a:cs typeface="Malgun Gothic"/>
            </a:endParaRPr>
          </a:p>
        </p:txBody>
      </p:sp>
      <p:sp>
        <p:nvSpPr>
          <p:cNvPr id="10" name="object 10"/>
          <p:cNvSpPr/>
          <p:nvPr/>
        </p:nvSpPr>
        <p:spPr>
          <a:xfrm>
            <a:off x="5170170" y="5237226"/>
            <a:ext cx="2534920" cy="669290"/>
          </a:xfrm>
          <a:custGeom>
            <a:avLst/>
            <a:gdLst/>
            <a:ahLst/>
            <a:cxnLst/>
            <a:rect l="l" t="t" r="r" b="b"/>
            <a:pathLst>
              <a:path w="2534920" h="669289">
                <a:moveTo>
                  <a:pt x="0" y="669036"/>
                </a:moveTo>
                <a:lnTo>
                  <a:pt x="2534412" y="669036"/>
                </a:lnTo>
                <a:lnTo>
                  <a:pt x="2534412" y="0"/>
                </a:lnTo>
                <a:lnTo>
                  <a:pt x="0" y="0"/>
                </a:lnTo>
                <a:lnTo>
                  <a:pt x="0" y="669036"/>
                </a:lnTo>
                <a:close/>
              </a:path>
            </a:pathLst>
          </a:custGeom>
          <a:ln w="25908">
            <a:solidFill>
              <a:srgbClr val="FF0000"/>
            </a:solidFill>
          </a:ln>
        </p:spPr>
        <p:txBody>
          <a:bodyPr wrap="square" lIns="0" tIns="0" rIns="0" bIns="0" rtlCol="0"/>
          <a:lstStyle/>
          <a:p>
            <a:endParaRPr/>
          </a:p>
        </p:txBody>
      </p:sp>
      <p:sp>
        <p:nvSpPr>
          <p:cNvPr id="11" name="object 11"/>
          <p:cNvSpPr/>
          <p:nvPr/>
        </p:nvSpPr>
        <p:spPr>
          <a:xfrm>
            <a:off x="7704581" y="5417058"/>
            <a:ext cx="439420" cy="360045"/>
          </a:xfrm>
          <a:custGeom>
            <a:avLst/>
            <a:gdLst/>
            <a:ahLst/>
            <a:cxnLst/>
            <a:rect l="l" t="t" r="r" b="b"/>
            <a:pathLst>
              <a:path w="439420" h="360045">
                <a:moveTo>
                  <a:pt x="259079" y="0"/>
                </a:moveTo>
                <a:lnTo>
                  <a:pt x="259079" y="89915"/>
                </a:lnTo>
                <a:lnTo>
                  <a:pt x="0" y="89915"/>
                </a:lnTo>
                <a:lnTo>
                  <a:pt x="0" y="269747"/>
                </a:lnTo>
                <a:lnTo>
                  <a:pt x="259079" y="269747"/>
                </a:lnTo>
                <a:lnTo>
                  <a:pt x="259079" y="359663"/>
                </a:lnTo>
                <a:lnTo>
                  <a:pt x="438912" y="179831"/>
                </a:lnTo>
                <a:lnTo>
                  <a:pt x="259079" y="0"/>
                </a:lnTo>
                <a:close/>
              </a:path>
            </a:pathLst>
          </a:custGeom>
          <a:solidFill>
            <a:srgbClr val="FF0000"/>
          </a:solidFill>
        </p:spPr>
        <p:txBody>
          <a:bodyPr wrap="square" lIns="0" tIns="0" rIns="0" bIns="0" rtlCol="0"/>
          <a:lstStyle/>
          <a:p>
            <a:endParaRPr/>
          </a:p>
        </p:txBody>
      </p:sp>
      <p:sp>
        <p:nvSpPr>
          <p:cNvPr id="12" name="object 12"/>
          <p:cNvSpPr/>
          <p:nvPr/>
        </p:nvSpPr>
        <p:spPr>
          <a:xfrm>
            <a:off x="7704581" y="5417058"/>
            <a:ext cx="439420" cy="360045"/>
          </a:xfrm>
          <a:custGeom>
            <a:avLst/>
            <a:gdLst/>
            <a:ahLst/>
            <a:cxnLst/>
            <a:rect l="l" t="t" r="r" b="b"/>
            <a:pathLst>
              <a:path w="439420" h="360045">
                <a:moveTo>
                  <a:pt x="0" y="89915"/>
                </a:moveTo>
                <a:lnTo>
                  <a:pt x="259079" y="89915"/>
                </a:lnTo>
                <a:lnTo>
                  <a:pt x="259079" y="0"/>
                </a:lnTo>
                <a:lnTo>
                  <a:pt x="438912" y="179831"/>
                </a:lnTo>
                <a:lnTo>
                  <a:pt x="259079" y="359663"/>
                </a:lnTo>
                <a:lnTo>
                  <a:pt x="259079" y="269747"/>
                </a:lnTo>
                <a:lnTo>
                  <a:pt x="0" y="269747"/>
                </a:lnTo>
                <a:lnTo>
                  <a:pt x="0" y="89915"/>
                </a:lnTo>
                <a:close/>
              </a:path>
            </a:pathLst>
          </a:custGeom>
          <a:ln w="25908">
            <a:solidFill>
              <a:srgbClr val="FF0000"/>
            </a:solidFill>
          </a:ln>
        </p:spPr>
        <p:txBody>
          <a:bodyPr wrap="square" lIns="0" tIns="0" rIns="0" bIns="0" rtlCol="0"/>
          <a:lstStyle/>
          <a:p>
            <a:endParaRPr/>
          </a:p>
        </p:txBody>
      </p:sp>
      <p:sp>
        <p:nvSpPr>
          <p:cNvPr id="13" name="object 13"/>
          <p:cNvSpPr txBox="1"/>
          <p:nvPr/>
        </p:nvSpPr>
        <p:spPr>
          <a:xfrm>
            <a:off x="8210550" y="5418632"/>
            <a:ext cx="1244600" cy="315595"/>
          </a:xfrm>
          <a:prstGeom prst="rect">
            <a:avLst/>
          </a:prstGeom>
        </p:spPr>
        <p:txBody>
          <a:bodyPr vert="horz" wrap="square" lIns="0" tIns="0" rIns="0" bIns="0" rtlCol="0">
            <a:spAutoFit/>
          </a:bodyPr>
          <a:lstStyle/>
          <a:p>
            <a:pPr marL="12700">
              <a:lnSpc>
                <a:spcPct val="100000"/>
              </a:lnSpc>
            </a:pPr>
            <a:r>
              <a:rPr sz="2000" b="1" dirty="0">
                <a:solidFill>
                  <a:srgbClr val="FF0000"/>
                </a:solidFill>
                <a:latin typeface="Arial"/>
                <a:cs typeface="Arial"/>
              </a:rPr>
              <a:t>HTML</a:t>
            </a:r>
            <a:r>
              <a:rPr sz="2000" b="1" spc="10" dirty="0">
                <a:solidFill>
                  <a:srgbClr val="FF0000"/>
                </a:solidFill>
                <a:latin typeface="Malgun Gothic"/>
                <a:cs typeface="Malgun Gothic"/>
              </a:rPr>
              <a:t>形式</a:t>
            </a:r>
            <a:endParaRPr sz="2000">
              <a:latin typeface="Malgun Gothic"/>
              <a:cs typeface="Malgun Gothic"/>
            </a:endParaRPr>
          </a:p>
        </p:txBody>
      </p:sp>
      <p:sp>
        <p:nvSpPr>
          <p:cNvPr id="14" name="object 14"/>
          <p:cNvSpPr/>
          <p:nvPr/>
        </p:nvSpPr>
        <p:spPr>
          <a:xfrm>
            <a:off x="5097017" y="2422398"/>
            <a:ext cx="2606675" cy="0"/>
          </a:xfrm>
          <a:custGeom>
            <a:avLst/>
            <a:gdLst/>
            <a:ahLst/>
            <a:cxnLst/>
            <a:rect l="l" t="t" r="r" b="b"/>
            <a:pathLst>
              <a:path w="2606675">
                <a:moveTo>
                  <a:pt x="0" y="0"/>
                </a:moveTo>
                <a:lnTo>
                  <a:pt x="2606421" y="0"/>
                </a:lnTo>
              </a:path>
            </a:pathLst>
          </a:custGeom>
          <a:ln w="19812">
            <a:solidFill>
              <a:srgbClr val="FF0000"/>
            </a:solidFill>
          </a:ln>
        </p:spPr>
        <p:txBody>
          <a:bodyPr wrap="square" lIns="0" tIns="0" rIns="0" bIns="0" rtlCol="0"/>
          <a:lstStyle/>
          <a:p>
            <a:endParaRPr/>
          </a:p>
        </p:txBody>
      </p:sp>
      <p:sp>
        <p:nvSpPr>
          <p:cNvPr id="15" name="object 15"/>
          <p:cNvSpPr/>
          <p:nvPr/>
        </p:nvSpPr>
        <p:spPr>
          <a:xfrm>
            <a:off x="5097017" y="2422398"/>
            <a:ext cx="0" cy="576580"/>
          </a:xfrm>
          <a:custGeom>
            <a:avLst/>
            <a:gdLst/>
            <a:ahLst/>
            <a:cxnLst/>
            <a:rect l="l" t="t" r="r" b="b"/>
            <a:pathLst>
              <a:path h="576580">
                <a:moveTo>
                  <a:pt x="0" y="0"/>
                </a:moveTo>
                <a:lnTo>
                  <a:pt x="0" y="576072"/>
                </a:lnTo>
              </a:path>
            </a:pathLst>
          </a:custGeom>
          <a:ln w="19812">
            <a:solidFill>
              <a:srgbClr val="FF0000"/>
            </a:solidFill>
          </a:ln>
        </p:spPr>
        <p:txBody>
          <a:bodyPr wrap="square" lIns="0" tIns="0" rIns="0" bIns="0" rtlCol="0"/>
          <a:lstStyle/>
          <a:p>
            <a:endParaRPr/>
          </a:p>
        </p:txBody>
      </p:sp>
      <p:sp>
        <p:nvSpPr>
          <p:cNvPr id="16" name="object 16"/>
          <p:cNvSpPr/>
          <p:nvPr/>
        </p:nvSpPr>
        <p:spPr>
          <a:xfrm>
            <a:off x="5097017" y="2998470"/>
            <a:ext cx="1224280" cy="0"/>
          </a:xfrm>
          <a:custGeom>
            <a:avLst/>
            <a:gdLst/>
            <a:ahLst/>
            <a:cxnLst/>
            <a:rect l="l" t="t" r="r" b="b"/>
            <a:pathLst>
              <a:path w="1224279">
                <a:moveTo>
                  <a:pt x="0" y="0"/>
                </a:moveTo>
                <a:lnTo>
                  <a:pt x="1224153" y="0"/>
                </a:lnTo>
              </a:path>
            </a:pathLst>
          </a:custGeom>
          <a:ln w="19812">
            <a:solidFill>
              <a:srgbClr val="FF0000"/>
            </a:solidFill>
          </a:ln>
        </p:spPr>
        <p:txBody>
          <a:bodyPr wrap="square" lIns="0" tIns="0" rIns="0" bIns="0" rtlCol="0"/>
          <a:lstStyle/>
          <a:p>
            <a:endParaRPr/>
          </a:p>
        </p:txBody>
      </p:sp>
      <p:sp>
        <p:nvSpPr>
          <p:cNvPr id="17" name="object 17"/>
          <p:cNvSpPr/>
          <p:nvPr/>
        </p:nvSpPr>
        <p:spPr>
          <a:xfrm>
            <a:off x="6322314" y="2998470"/>
            <a:ext cx="0" cy="1872614"/>
          </a:xfrm>
          <a:custGeom>
            <a:avLst/>
            <a:gdLst/>
            <a:ahLst/>
            <a:cxnLst/>
            <a:rect l="l" t="t" r="r" b="b"/>
            <a:pathLst>
              <a:path h="1872614">
                <a:moveTo>
                  <a:pt x="0" y="0"/>
                </a:moveTo>
                <a:lnTo>
                  <a:pt x="0" y="1872233"/>
                </a:lnTo>
              </a:path>
            </a:pathLst>
          </a:custGeom>
          <a:ln w="19812">
            <a:solidFill>
              <a:srgbClr val="FF0000"/>
            </a:solidFill>
          </a:ln>
        </p:spPr>
        <p:txBody>
          <a:bodyPr wrap="square" lIns="0" tIns="0" rIns="0" bIns="0" rtlCol="0"/>
          <a:lstStyle/>
          <a:p>
            <a:endParaRPr/>
          </a:p>
        </p:txBody>
      </p:sp>
      <p:sp>
        <p:nvSpPr>
          <p:cNvPr id="18" name="object 18"/>
          <p:cNvSpPr/>
          <p:nvPr/>
        </p:nvSpPr>
        <p:spPr>
          <a:xfrm>
            <a:off x="7704581" y="2422398"/>
            <a:ext cx="0" cy="2448560"/>
          </a:xfrm>
          <a:custGeom>
            <a:avLst/>
            <a:gdLst/>
            <a:ahLst/>
            <a:cxnLst/>
            <a:rect l="l" t="t" r="r" b="b"/>
            <a:pathLst>
              <a:path h="2448560">
                <a:moveTo>
                  <a:pt x="0" y="0"/>
                </a:moveTo>
                <a:lnTo>
                  <a:pt x="0" y="2448306"/>
                </a:lnTo>
              </a:path>
            </a:pathLst>
          </a:custGeom>
          <a:ln w="19812">
            <a:solidFill>
              <a:srgbClr val="FF0000"/>
            </a:solidFill>
          </a:ln>
        </p:spPr>
        <p:txBody>
          <a:bodyPr wrap="square" lIns="0" tIns="0" rIns="0" bIns="0" rtlCol="0"/>
          <a:lstStyle/>
          <a:p>
            <a:endParaRPr/>
          </a:p>
        </p:txBody>
      </p:sp>
      <p:sp>
        <p:nvSpPr>
          <p:cNvPr id="19" name="object 19"/>
          <p:cNvSpPr/>
          <p:nvPr/>
        </p:nvSpPr>
        <p:spPr>
          <a:xfrm>
            <a:off x="6322314" y="4869941"/>
            <a:ext cx="1382395" cy="0"/>
          </a:xfrm>
          <a:custGeom>
            <a:avLst/>
            <a:gdLst/>
            <a:ahLst/>
            <a:cxnLst/>
            <a:rect l="l" t="t" r="r" b="b"/>
            <a:pathLst>
              <a:path w="1382395">
                <a:moveTo>
                  <a:pt x="1382267" y="0"/>
                </a:moveTo>
                <a:lnTo>
                  <a:pt x="0" y="0"/>
                </a:lnTo>
              </a:path>
            </a:pathLst>
          </a:custGeom>
          <a:ln w="19812">
            <a:solidFill>
              <a:srgbClr val="FF0000"/>
            </a:solidFill>
          </a:ln>
        </p:spPr>
        <p:txBody>
          <a:bodyPr wrap="square" lIns="0" tIns="0" rIns="0" bIns="0" rtlCol="0"/>
          <a:lstStyle/>
          <a:p>
            <a:endParaRPr/>
          </a:p>
        </p:txBody>
      </p:sp>
      <p:sp>
        <p:nvSpPr>
          <p:cNvPr id="20" name="object 20"/>
          <p:cNvSpPr/>
          <p:nvPr/>
        </p:nvSpPr>
        <p:spPr>
          <a:xfrm>
            <a:off x="7704581" y="3432809"/>
            <a:ext cx="439420" cy="361315"/>
          </a:xfrm>
          <a:custGeom>
            <a:avLst/>
            <a:gdLst/>
            <a:ahLst/>
            <a:cxnLst/>
            <a:rect l="l" t="t" r="r" b="b"/>
            <a:pathLst>
              <a:path w="439420" h="361314">
                <a:moveTo>
                  <a:pt x="258318" y="0"/>
                </a:moveTo>
                <a:lnTo>
                  <a:pt x="258318" y="90297"/>
                </a:lnTo>
                <a:lnTo>
                  <a:pt x="0" y="90297"/>
                </a:lnTo>
                <a:lnTo>
                  <a:pt x="0" y="270890"/>
                </a:lnTo>
                <a:lnTo>
                  <a:pt x="258318" y="270890"/>
                </a:lnTo>
                <a:lnTo>
                  <a:pt x="258318" y="361188"/>
                </a:lnTo>
                <a:lnTo>
                  <a:pt x="438912" y="180594"/>
                </a:lnTo>
                <a:lnTo>
                  <a:pt x="258318" y="0"/>
                </a:lnTo>
                <a:close/>
              </a:path>
            </a:pathLst>
          </a:custGeom>
          <a:solidFill>
            <a:srgbClr val="FF0000"/>
          </a:solidFill>
        </p:spPr>
        <p:txBody>
          <a:bodyPr wrap="square" lIns="0" tIns="0" rIns="0" bIns="0" rtlCol="0"/>
          <a:lstStyle/>
          <a:p>
            <a:endParaRPr/>
          </a:p>
        </p:txBody>
      </p:sp>
      <p:sp>
        <p:nvSpPr>
          <p:cNvPr id="21" name="object 21"/>
          <p:cNvSpPr/>
          <p:nvPr/>
        </p:nvSpPr>
        <p:spPr>
          <a:xfrm>
            <a:off x="7704581" y="3432809"/>
            <a:ext cx="439420" cy="361315"/>
          </a:xfrm>
          <a:custGeom>
            <a:avLst/>
            <a:gdLst/>
            <a:ahLst/>
            <a:cxnLst/>
            <a:rect l="l" t="t" r="r" b="b"/>
            <a:pathLst>
              <a:path w="439420" h="361314">
                <a:moveTo>
                  <a:pt x="0" y="90297"/>
                </a:moveTo>
                <a:lnTo>
                  <a:pt x="258318" y="90297"/>
                </a:lnTo>
                <a:lnTo>
                  <a:pt x="258318" y="0"/>
                </a:lnTo>
                <a:lnTo>
                  <a:pt x="438912" y="180594"/>
                </a:lnTo>
                <a:lnTo>
                  <a:pt x="258318" y="361188"/>
                </a:lnTo>
                <a:lnTo>
                  <a:pt x="258318" y="270890"/>
                </a:lnTo>
                <a:lnTo>
                  <a:pt x="0" y="270890"/>
                </a:lnTo>
                <a:lnTo>
                  <a:pt x="0" y="90297"/>
                </a:lnTo>
                <a:close/>
              </a:path>
            </a:pathLst>
          </a:custGeom>
          <a:ln w="25908">
            <a:solidFill>
              <a:srgbClr val="FF0000"/>
            </a:solidFill>
          </a:ln>
        </p:spPr>
        <p:txBody>
          <a:bodyPr wrap="square" lIns="0" tIns="0" rIns="0" bIns="0" rtlCol="0"/>
          <a:lstStyle/>
          <a:p>
            <a:endParaRPr/>
          </a:p>
        </p:txBody>
      </p:sp>
      <p:sp>
        <p:nvSpPr>
          <p:cNvPr id="22" name="object 22"/>
          <p:cNvSpPr txBox="1"/>
          <p:nvPr/>
        </p:nvSpPr>
        <p:spPr>
          <a:xfrm>
            <a:off x="8290306" y="3455670"/>
            <a:ext cx="1047115" cy="615553"/>
          </a:xfrm>
          <a:prstGeom prst="rect">
            <a:avLst/>
          </a:prstGeom>
        </p:spPr>
        <p:txBody>
          <a:bodyPr vert="horz" wrap="square" lIns="0" tIns="0" rIns="0" bIns="0" rtlCol="0">
            <a:spAutoFit/>
          </a:bodyPr>
          <a:lstStyle/>
          <a:p>
            <a:pPr marL="12700">
              <a:lnSpc>
                <a:spcPct val="100000"/>
              </a:lnSpc>
            </a:pPr>
            <a:r>
              <a:rPr sz="2000" b="1" spc="-10" dirty="0">
                <a:solidFill>
                  <a:srgbClr val="FF0000"/>
                </a:solidFill>
                <a:latin typeface="Arial"/>
                <a:cs typeface="Arial"/>
              </a:rPr>
              <a:t>P</a:t>
            </a:r>
            <a:r>
              <a:rPr sz="2000" b="1" dirty="0">
                <a:solidFill>
                  <a:srgbClr val="FF0000"/>
                </a:solidFill>
                <a:latin typeface="Arial"/>
                <a:cs typeface="Arial"/>
              </a:rPr>
              <a:t>DF</a:t>
            </a:r>
            <a:r>
              <a:rPr sz="2000" b="1" spc="10" dirty="0">
                <a:solidFill>
                  <a:srgbClr val="FF0000"/>
                </a:solidFill>
                <a:latin typeface="Malgun Gothic"/>
                <a:cs typeface="Malgun Gothic"/>
              </a:rPr>
              <a:t>形式</a:t>
            </a:r>
            <a:endParaRPr sz="2000" dirty="0">
              <a:latin typeface="Malgun Gothic"/>
              <a:cs typeface="Malgun Gothic"/>
            </a:endParaRPr>
          </a:p>
          <a:p>
            <a:pPr marL="12700">
              <a:lnSpc>
                <a:spcPts val="2380"/>
              </a:lnSpc>
            </a:pPr>
            <a:endParaRPr sz="2000" dirty="0">
              <a:latin typeface="Malgun Gothic"/>
              <a:cs typeface="Malgun Gothic"/>
            </a:endParaRPr>
          </a:p>
        </p:txBody>
      </p:sp>
      <p:sp>
        <p:nvSpPr>
          <p:cNvPr id="23" name="スライド番号プレースホルダー 22">
            <a:extLst>
              <a:ext uri="{FF2B5EF4-FFF2-40B4-BE49-F238E27FC236}">
                <a16:creationId xmlns:a16="http://schemas.microsoft.com/office/drawing/2014/main" xmlns="" id="{74F254E3-62C7-4CA4-A5DB-4D41A73CA4E3}"/>
              </a:ext>
            </a:extLst>
          </p:cNvPr>
          <p:cNvSpPr>
            <a:spLocks noGrp="1"/>
          </p:cNvSpPr>
          <p:nvPr>
            <p:ph type="sldNum" sz="quarter" idx="7"/>
          </p:nvPr>
        </p:nvSpPr>
        <p:spPr/>
        <p:txBody>
          <a:bodyPr/>
          <a:lstStyle/>
          <a:p>
            <a:fld id="{B6F15528-21DE-4FAA-801E-634DDDAF4B2B}" type="slidenum">
              <a:rPr lang="en-US" altLang="ja-JP" smtClean="0"/>
              <a:t>11</a:t>
            </a:fld>
            <a:endParaRPr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2" name="スライド番号プレースホルダー 1">
            <a:extLst>
              <a:ext uri="{FF2B5EF4-FFF2-40B4-BE49-F238E27FC236}">
                <a16:creationId xmlns:a16="http://schemas.microsoft.com/office/drawing/2014/main" xmlns="" id="{4354199B-2834-41DA-ADFC-B066F159B7EC}"/>
              </a:ext>
            </a:extLst>
          </p:cNvPr>
          <p:cNvSpPr>
            <a:spLocks noGrp="1"/>
          </p:cNvSpPr>
          <p:nvPr>
            <p:ph type="sldNum" sz="quarter" idx="7"/>
          </p:nvPr>
        </p:nvSpPr>
        <p:spPr/>
        <p:txBody>
          <a:bodyPr/>
          <a:lstStyle/>
          <a:p>
            <a:fld id="{B6F15528-21DE-4FAA-801E-634DDDAF4B2B}" type="slidenum">
              <a:rPr lang="en-US" altLang="ja-JP" smtClean="0"/>
              <a:t>12</a:t>
            </a:fld>
            <a:endParaRPr lang="ja-JP" altLang="en-US"/>
          </a:p>
        </p:txBody>
      </p:sp>
      <p:pic>
        <p:nvPicPr>
          <p:cNvPr id="6" name="図 5">
            <a:extLst>
              <a:ext uri="{FF2B5EF4-FFF2-40B4-BE49-F238E27FC236}">
                <a16:creationId xmlns:a16="http://schemas.microsoft.com/office/drawing/2014/main" xmlns="" id="{8C2DDCA4-09F0-F049-D147-2BC5EE704A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838200"/>
            <a:ext cx="3664026" cy="5181600"/>
          </a:xfrm>
          <a:prstGeom prst="rect">
            <a:avLst/>
          </a:prstGeom>
        </p:spPr>
      </p:pic>
      <p:pic>
        <p:nvPicPr>
          <p:cNvPr id="8" name="図 7">
            <a:extLst>
              <a:ext uri="{FF2B5EF4-FFF2-40B4-BE49-F238E27FC236}">
                <a16:creationId xmlns:a16="http://schemas.microsoft.com/office/drawing/2014/main" xmlns="" id="{CD787230-88AA-8F5B-EADA-11CE06BFFD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66951" y="690773"/>
            <a:ext cx="3872523" cy="547645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xmlns="" id="{65C1366D-AB13-34B1-299E-F57BF90137F9}"/>
              </a:ext>
            </a:extLst>
          </p:cNvPr>
          <p:cNvPicPr>
            <a:picLocks noChangeAspect="1"/>
          </p:cNvPicPr>
          <p:nvPr/>
        </p:nvPicPr>
        <p:blipFill rotWithShape="1">
          <a:blip r:embed="rId3">
            <a:extLst>
              <a:ext uri="{28A0092B-C50C-407E-A947-70E740481C1C}">
                <a14:useLocalDpi xmlns:a14="http://schemas.microsoft.com/office/drawing/2010/main" val="0"/>
              </a:ext>
            </a:extLst>
          </a:blip>
          <a:srcRect l="22032" t="23464" r="23352" b="47291"/>
          <a:stretch/>
        </p:blipFill>
        <p:spPr>
          <a:xfrm>
            <a:off x="156612" y="1676400"/>
            <a:ext cx="8991600" cy="3209763"/>
          </a:xfrm>
          <a:prstGeom prst="rect">
            <a:avLst/>
          </a:prstGeom>
        </p:spPr>
      </p:pic>
      <p:sp>
        <p:nvSpPr>
          <p:cNvPr id="3" name="object 3"/>
          <p:cNvSpPr/>
          <p:nvPr/>
        </p:nvSpPr>
        <p:spPr>
          <a:xfrm>
            <a:off x="304800" y="1981200"/>
            <a:ext cx="8686800" cy="533400"/>
          </a:xfrm>
          <a:custGeom>
            <a:avLst/>
            <a:gdLst/>
            <a:ahLst/>
            <a:cxnLst/>
            <a:rect l="l" t="t" r="r" b="b"/>
            <a:pathLst>
              <a:path w="9906000" h="649605">
                <a:moveTo>
                  <a:pt x="0" y="649224"/>
                </a:moveTo>
                <a:lnTo>
                  <a:pt x="9906000" y="649224"/>
                </a:lnTo>
                <a:lnTo>
                  <a:pt x="9906000" y="0"/>
                </a:lnTo>
                <a:lnTo>
                  <a:pt x="0" y="0"/>
                </a:lnTo>
                <a:lnTo>
                  <a:pt x="0" y="649224"/>
                </a:lnTo>
                <a:close/>
              </a:path>
            </a:pathLst>
          </a:custGeom>
          <a:ln w="64008">
            <a:solidFill>
              <a:srgbClr val="FF0000"/>
            </a:solidFill>
          </a:ln>
        </p:spPr>
        <p:txBody>
          <a:bodyPr wrap="square" lIns="0" tIns="0" rIns="0" bIns="0" rtlCol="0"/>
          <a:lstStyle/>
          <a:p>
            <a:endParaRPr/>
          </a:p>
        </p:txBody>
      </p:sp>
      <p:sp>
        <p:nvSpPr>
          <p:cNvPr id="4" name="object 4"/>
          <p:cNvSpPr txBox="1"/>
          <p:nvPr/>
        </p:nvSpPr>
        <p:spPr>
          <a:xfrm>
            <a:off x="78739" y="50038"/>
            <a:ext cx="8317230" cy="1361911"/>
          </a:xfrm>
          <a:prstGeom prst="rect">
            <a:avLst/>
          </a:prstGeom>
        </p:spPr>
        <p:txBody>
          <a:bodyPr vert="horz" wrap="square" lIns="0" tIns="0" rIns="0" bIns="0" rtlCol="0">
            <a:spAutoFit/>
          </a:bodyPr>
          <a:lstStyle/>
          <a:p>
            <a:pPr marL="12700">
              <a:lnSpc>
                <a:spcPct val="100000"/>
              </a:lnSpc>
            </a:pPr>
            <a:r>
              <a:rPr sz="3600" spc="80" dirty="0">
                <a:latin typeface="MS UI Gothic"/>
                <a:cs typeface="MS UI Gothic"/>
              </a:rPr>
              <a:t>議案書様式の説明</a:t>
            </a:r>
            <a:endParaRPr sz="3600" dirty="0">
              <a:latin typeface="MS UI Gothic"/>
              <a:cs typeface="MS UI Gothic"/>
            </a:endParaRPr>
          </a:p>
          <a:p>
            <a:pPr marL="68580">
              <a:lnSpc>
                <a:spcPts val="4205"/>
              </a:lnSpc>
              <a:spcBef>
                <a:spcPts val="2095"/>
              </a:spcBef>
            </a:pPr>
            <a:r>
              <a:rPr sz="3600" spc="484" dirty="0" err="1">
                <a:solidFill>
                  <a:srgbClr val="FF0000"/>
                </a:solidFill>
                <a:latin typeface="MS UI Gothic"/>
                <a:cs typeface="MS UI Gothic"/>
              </a:rPr>
              <a:t>年度ごとに色が変わります。本会へ確認</a:t>
            </a:r>
            <a:endParaRPr sz="3600" dirty="0">
              <a:latin typeface="MS UI Gothic"/>
              <a:cs typeface="MS UI Gothic"/>
            </a:endParaRPr>
          </a:p>
        </p:txBody>
      </p:sp>
      <p:sp>
        <p:nvSpPr>
          <p:cNvPr id="2" name="スライド番号プレースホルダー 1">
            <a:extLst>
              <a:ext uri="{FF2B5EF4-FFF2-40B4-BE49-F238E27FC236}">
                <a16:creationId xmlns:a16="http://schemas.microsoft.com/office/drawing/2014/main" xmlns="" id="{A8524E15-5BFD-4F4A-854B-8B103DEA3E4F}"/>
              </a:ext>
            </a:extLst>
          </p:cNvPr>
          <p:cNvSpPr>
            <a:spLocks noGrp="1"/>
          </p:cNvSpPr>
          <p:nvPr>
            <p:ph type="sldNum" sz="quarter" idx="7"/>
          </p:nvPr>
        </p:nvSpPr>
        <p:spPr/>
        <p:txBody>
          <a:bodyPr/>
          <a:lstStyle/>
          <a:p>
            <a:fld id="{B6F15528-21DE-4FAA-801E-634DDDAF4B2B}" type="slidenum">
              <a:rPr lang="en-US" altLang="ja-JP" smtClean="0"/>
              <a:t>13</a:t>
            </a:fld>
            <a:endParaRPr lang="ja-JP"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xmlns="" id="{8F894BCF-9495-17CF-8191-26221ED05C42}"/>
              </a:ext>
            </a:extLst>
          </p:cNvPr>
          <p:cNvPicPr>
            <a:picLocks noChangeAspect="1"/>
          </p:cNvPicPr>
          <p:nvPr/>
        </p:nvPicPr>
        <p:blipFill rotWithShape="1">
          <a:blip r:embed="rId3">
            <a:extLst>
              <a:ext uri="{28A0092B-C50C-407E-A947-70E740481C1C}">
                <a14:useLocalDpi xmlns:a14="http://schemas.microsoft.com/office/drawing/2010/main" val="0"/>
              </a:ext>
            </a:extLst>
          </a:blip>
          <a:srcRect l="22032" t="23464" r="23352" b="47291"/>
          <a:stretch/>
        </p:blipFill>
        <p:spPr>
          <a:xfrm>
            <a:off x="304800" y="2057399"/>
            <a:ext cx="8991600" cy="3209763"/>
          </a:xfrm>
          <a:prstGeom prst="rect">
            <a:avLst/>
          </a:prstGeom>
        </p:spPr>
      </p:pic>
      <p:sp>
        <p:nvSpPr>
          <p:cNvPr id="3" name="object 3"/>
          <p:cNvSpPr/>
          <p:nvPr/>
        </p:nvSpPr>
        <p:spPr>
          <a:xfrm>
            <a:off x="390360" y="3048000"/>
            <a:ext cx="4290387" cy="346557"/>
          </a:xfrm>
          <a:custGeom>
            <a:avLst/>
            <a:gdLst/>
            <a:ahLst/>
            <a:cxnLst/>
            <a:rect l="l" t="t" r="r" b="b"/>
            <a:pathLst>
              <a:path w="9906000" h="649604">
                <a:moveTo>
                  <a:pt x="0" y="649224"/>
                </a:moveTo>
                <a:lnTo>
                  <a:pt x="9906000" y="649224"/>
                </a:lnTo>
                <a:lnTo>
                  <a:pt x="9906000" y="0"/>
                </a:lnTo>
                <a:lnTo>
                  <a:pt x="0" y="0"/>
                </a:lnTo>
                <a:lnTo>
                  <a:pt x="0" y="649224"/>
                </a:lnTo>
                <a:close/>
              </a:path>
            </a:pathLst>
          </a:custGeom>
          <a:ln w="64008">
            <a:solidFill>
              <a:srgbClr val="FF0000"/>
            </a:solidFill>
          </a:ln>
        </p:spPr>
        <p:txBody>
          <a:bodyPr wrap="square" lIns="0" tIns="0" rIns="0" bIns="0" rtlCol="0"/>
          <a:lstStyle/>
          <a:p>
            <a:endParaRPr/>
          </a:p>
        </p:txBody>
      </p:sp>
      <p:sp>
        <p:nvSpPr>
          <p:cNvPr id="4" name="object 4"/>
          <p:cNvSpPr txBox="1"/>
          <p:nvPr/>
        </p:nvSpPr>
        <p:spPr>
          <a:xfrm>
            <a:off x="78738" y="50038"/>
            <a:ext cx="4569461" cy="553998"/>
          </a:xfrm>
          <a:prstGeom prst="rect">
            <a:avLst/>
          </a:prstGeom>
        </p:spPr>
        <p:txBody>
          <a:bodyPr vert="horz" wrap="square" lIns="0" tIns="0" rIns="0" bIns="0" rtlCol="0">
            <a:spAutoFit/>
          </a:bodyPr>
          <a:lstStyle/>
          <a:p>
            <a:pPr marL="12700">
              <a:lnSpc>
                <a:spcPct val="100000"/>
              </a:lnSpc>
            </a:pPr>
            <a:r>
              <a:rPr sz="3600" spc="80" dirty="0" err="1">
                <a:latin typeface="MS UI Gothic"/>
                <a:cs typeface="MS UI Gothic"/>
              </a:rPr>
              <a:t>議案書様式の説明</a:t>
            </a:r>
            <a:endParaRPr lang="en-US" sz="3600" dirty="0">
              <a:latin typeface="MS UI Gothic"/>
              <a:cs typeface="MS UI Gothic"/>
            </a:endParaRPr>
          </a:p>
        </p:txBody>
      </p:sp>
      <p:sp>
        <p:nvSpPr>
          <p:cNvPr id="6" name="object 12"/>
          <p:cNvSpPr txBox="1"/>
          <p:nvPr/>
        </p:nvSpPr>
        <p:spPr>
          <a:xfrm>
            <a:off x="125096" y="838200"/>
            <a:ext cx="4142104" cy="548640"/>
          </a:xfrm>
          <a:prstGeom prst="rect">
            <a:avLst/>
          </a:prstGeom>
        </p:spPr>
        <p:txBody>
          <a:bodyPr vert="horz" wrap="square" lIns="0" tIns="0" rIns="0" bIns="0" rtlCol="0">
            <a:spAutoFit/>
          </a:bodyPr>
          <a:lstStyle/>
          <a:p>
            <a:pPr marL="12700">
              <a:lnSpc>
                <a:spcPct val="100000"/>
              </a:lnSpc>
            </a:pPr>
            <a:r>
              <a:rPr sz="3600" u="heavy" spc="-905" dirty="0">
                <a:latin typeface="Times New Roman"/>
                <a:cs typeface="Times New Roman"/>
              </a:rPr>
              <a:t> </a:t>
            </a:r>
            <a:r>
              <a:rPr sz="3600" u="heavy" spc="860" dirty="0">
                <a:latin typeface="MS UI Gothic"/>
                <a:cs typeface="MS UI Gothic"/>
              </a:rPr>
              <a:t>ファイル名</a:t>
            </a:r>
            <a:r>
              <a:rPr sz="3600" u="heavy" spc="775" dirty="0">
                <a:latin typeface="MS UI Gothic"/>
                <a:cs typeface="MS UI Gothic"/>
              </a:rPr>
              <a:t>に</a:t>
            </a:r>
            <a:r>
              <a:rPr sz="3600" u="heavy" spc="735" dirty="0">
                <a:latin typeface="MS UI Gothic"/>
                <a:cs typeface="MS UI Gothic"/>
              </a:rPr>
              <a:t>ついて</a:t>
            </a:r>
            <a:endParaRPr sz="3600" dirty="0">
              <a:latin typeface="MS UI Gothic"/>
              <a:cs typeface="MS UI Gothic"/>
            </a:endParaRPr>
          </a:p>
        </p:txBody>
      </p:sp>
      <p:sp>
        <p:nvSpPr>
          <p:cNvPr id="2" name="スライド番号プレースホルダー 1">
            <a:extLst>
              <a:ext uri="{FF2B5EF4-FFF2-40B4-BE49-F238E27FC236}">
                <a16:creationId xmlns:a16="http://schemas.microsoft.com/office/drawing/2014/main" xmlns="" id="{A0E99585-AA24-4377-A94E-8BB600D6CE2A}"/>
              </a:ext>
            </a:extLst>
          </p:cNvPr>
          <p:cNvSpPr>
            <a:spLocks noGrp="1"/>
          </p:cNvSpPr>
          <p:nvPr>
            <p:ph type="sldNum" sz="quarter" idx="7"/>
          </p:nvPr>
        </p:nvSpPr>
        <p:spPr/>
        <p:txBody>
          <a:bodyPr/>
          <a:lstStyle/>
          <a:p>
            <a:fld id="{B6F15528-21DE-4FAA-801E-634DDDAF4B2B}" type="slidenum">
              <a:rPr lang="en-US" altLang="ja-JP" smtClean="0"/>
              <a:t>14</a:t>
            </a:fld>
            <a:endParaRPr lang="ja-JP"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txBox="1">
            <a:spLocks noGrp="1"/>
          </p:cNvSpPr>
          <p:nvPr>
            <p:ph type="title"/>
          </p:nvPr>
        </p:nvSpPr>
        <p:spPr>
          <a:xfrm>
            <a:off x="78739" y="50038"/>
            <a:ext cx="9748520" cy="553998"/>
          </a:xfrm>
          <a:prstGeom prst="rect">
            <a:avLst/>
          </a:prstGeom>
        </p:spPr>
        <p:txBody>
          <a:bodyPr vert="horz" wrap="square" lIns="0" tIns="0" rIns="0" bIns="0" rtlCol="0">
            <a:spAutoFit/>
          </a:bodyPr>
          <a:lstStyle/>
          <a:p>
            <a:pPr marL="12700">
              <a:lnSpc>
                <a:spcPct val="100000"/>
              </a:lnSpc>
            </a:pPr>
            <a:r>
              <a:rPr spc="80" dirty="0" err="1"/>
              <a:t>議案書様式の説明</a:t>
            </a:r>
            <a:endParaRPr u="sng" spc="80" dirty="0">
              <a:latin typeface="MS UI Gothic" panose="020B0600070205080204" pitchFamily="50" charset="-128"/>
              <a:ea typeface="MS UI Gothic" panose="020B0600070205080204" pitchFamily="50" charset="-128"/>
            </a:endParaRPr>
          </a:p>
        </p:txBody>
      </p:sp>
      <p:sp>
        <p:nvSpPr>
          <p:cNvPr id="9" name="object 9"/>
          <p:cNvSpPr txBox="1"/>
          <p:nvPr/>
        </p:nvSpPr>
        <p:spPr>
          <a:xfrm>
            <a:off x="6807" y="5310835"/>
            <a:ext cx="9905365" cy="868251"/>
          </a:xfrm>
          <a:prstGeom prst="rect">
            <a:avLst/>
          </a:prstGeom>
        </p:spPr>
        <p:txBody>
          <a:bodyPr vert="horz" wrap="square" lIns="0" tIns="0" rIns="0" bIns="0" rtlCol="0">
            <a:spAutoFit/>
          </a:bodyPr>
          <a:lstStyle/>
          <a:p>
            <a:pPr marL="317500">
              <a:lnSpc>
                <a:spcPct val="100000"/>
              </a:lnSpc>
            </a:pPr>
            <a:r>
              <a:rPr sz="2400" spc="355" dirty="0">
                <a:latin typeface="MS UI Gothic"/>
                <a:cs typeface="MS UI Gothic"/>
              </a:rPr>
              <a:t>例：</a:t>
            </a:r>
            <a:r>
              <a:rPr sz="2400" spc="355" dirty="0">
                <a:latin typeface="Arial"/>
                <a:cs typeface="Arial"/>
              </a:rPr>
              <a:t>71</a:t>
            </a:r>
            <a:r>
              <a:rPr lang="en-US" altLang="ja-JP" sz="2400" spc="355" dirty="0">
                <a:latin typeface="Arial"/>
                <a:cs typeface="Arial"/>
              </a:rPr>
              <a:t>612-01</a:t>
            </a:r>
            <a:r>
              <a:rPr sz="2400" spc="355" dirty="0">
                <a:latin typeface="MS UI Gothic"/>
                <a:cs typeface="MS UI Gothic"/>
              </a:rPr>
              <a:t>Ｋ</a:t>
            </a:r>
            <a:r>
              <a:rPr sz="2400" spc="355" dirty="0">
                <a:latin typeface="Arial"/>
                <a:cs typeface="Arial"/>
              </a:rPr>
              <a:t>-01</a:t>
            </a:r>
            <a:r>
              <a:rPr lang="en-US" altLang="ja-JP" sz="2400" spc="355" dirty="0">
                <a:latin typeface="Arial"/>
                <a:cs typeface="Arial"/>
              </a:rPr>
              <a:t>23</a:t>
            </a:r>
            <a:r>
              <a:rPr sz="2400" spc="355" dirty="0">
                <a:latin typeface="MS UI Gothic"/>
                <a:cs typeface="MS UI Gothic"/>
              </a:rPr>
              <a:t>Ｋ</a:t>
            </a:r>
            <a:endParaRPr sz="2400" dirty="0">
              <a:latin typeface="MS UI Gothic"/>
              <a:cs typeface="MS UI Gothic"/>
            </a:endParaRPr>
          </a:p>
          <a:p>
            <a:pPr marL="12700">
              <a:lnSpc>
                <a:spcPts val="2835"/>
              </a:lnSpc>
              <a:spcBef>
                <a:spcPts val="1440"/>
              </a:spcBef>
            </a:pPr>
            <a:r>
              <a:rPr spc="150" dirty="0" err="1">
                <a:latin typeface="MS UI Gothic"/>
                <a:cs typeface="MS UI Gothic"/>
              </a:rPr>
              <a:t>ブロック協議会</a:t>
            </a:r>
            <a:r>
              <a:rPr lang="en-US" spc="150" dirty="0">
                <a:latin typeface="MS UI Gothic"/>
                <a:cs typeface="MS UI Gothic"/>
              </a:rPr>
              <a:t> </a:t>
            </a:r>
            <a:r>
              <a:rPr lang="ja-JP" altLang="en-US" spc="150" dirty="0">
                <a:latin typeface="MS UI Gothic"/>
                <a:cs typeface="MS UI Gothic"/>
              </a:rPr>
              <a:t>静岡 </a:t>
            </a:r>
            <a:r>
              <a:rPr lang="ja-JP" altLang="en-US" spc="150" dirty="0">
                <a:latin typeface="MS UI Gothic"/>
                <a:cs typeface="Arial"/>
              </a:rPr>
              <a:t>アカデミー委員会 </a:t>
            </a:r>
            <a:r>
              <a:rPr lang="en-US" altLang="ja-JP" spc="150" dirty="0">
                <a:latin typeface="MS UI Gothic"/>
                <a:cs typeface="Arial"/>
              </a:rPr>
              <a:t>‐</a:t>
            </a:r>
            <a:r>
              <a:rPr lang="ja-JP" altLang="en-US" spc="150" dirty="0">
                <a:latin typeface="MS UI Gothic"/>
                <a:cs typeface="Arial"/>
              </a:rPr>
              <a:t> ﾌﾟﾛｼﾞｪｸﾄ</a:t>
            </a:r>
            <a:r>
              <a:rPr lang="en-US" altLang="ja-JP" spc="150" dirty="0">
                <a:latin typeface="MS UI Gothic"/>
                <a:cs typeface="Arial"/>
              </a:rPr>
              <a:t>No</a:t>
            </a:r>
            <a:r>
              <a:rPr lang="en-US" spc="150" dirty="0">
                <a:latin typeface="MS UI Gothic"/>
                <a:cs typeface="MS UI Gothic"/>
              </a:rPr>
              <a:t> </a:t>
            </a:r>
            <a:r>
              <a:rPr spc="150" dirty="0" err="1">
                <a:latin typeface="MS UI Gothic"/>
                <a:cs typeface="MS UI Gothic"/>
              </a:rPr>
              <a:t>事業計画</a:t>
            </a:r>
            <a:r>
              <a:rPr lang="ja-JP" altLang="en-US" spc="150" dirty="0">
                <a:latin typeface="MS UI Gothic"/>
                <a:cs typeface="MS UI Gothic"/>
              </a:rPr>
              <a:t>書</a:t>
            </a:r>
            <a:r>
              <a:rPr lang="en-US" spc="150" dirty="0">
                <a:latin typeface="MS UI Gothic"/>
                <a:cs typeface="MS UI Gothic"/>
              </a:rPr>
              <a:t> </a:t>
            </a:r>
            <a:r>
              <a:rPr lang="en-US" spc="150" dirty="0">
                <a:latin typeface="Arial"/>
                <a:cs typeface="Arial"/>
              </a:rPr>
              <a:t>- </a:t>
            </a:r>
            <a:r>
              <a:rPr spc="150" dirty="0">
                <a:latin typeface="Arial"/>
                <a:cs typeface="Arial"/>
              </a:rPr>
              <a:t>1</a:t>
            </a:r>
            <a:r>
              <a:rPr spc="150" dirty="0">
                <a:latin typeface="MS UI Gothic"/>
                <a:cs typeface="MS UI Gothic"/>
              </a:rPr>
              <a:t>月</a:t>
            </a:r>
            <a:r>
              <a:rPr lang="en-US" spc="150" dirty="0">
                <a:latin typeface="MS UI Gothic"/>
                <a:cs typeface="MS UI Gothic"/>
              </a:rPr>
              <a:t> </a:t>
            </a:r>
            <a:r>
              <a:rPr spc="150" dirty="0">
                <a:latin typeface="Arial"/>
                <a:cs typeface="Arial"/>
              </a:rPr>
              <a:t>20</a:t>
            </a:r>
            <a:r>
              <a:rPr lang="en-US" altLang="ja-JP" spc="150" dirty="0">
                <a:latin typeface="Arial"/>
                <a:cs typeface="Arial"/>
              </a:rPr>
              <a:t>23</a:t>
            </a:r>
            <a:r>
              <a:rPr spc="150" dirty="0">
                <a:latin typeface="MS UI Gothic"/>
                <a:cs typeface="MS UI Gothic"/>
              </a:rPr>
              <a:t>年</a:t>
            </a:r>
            <a:r>
              <a:rPr lang="en-US" spc="150" dirty="0">
                <a:latin typeface="MS UI Gothic"/>
                <a:cs typeface="MS UI Gothic"/>
              </a:rPr>
              <a:t> </a:t>
            </a:r>
            <a:r>
              <a:rPr spc="150" dirty="0" err="1">
                <a:latin typeface="MS UI Gothic"/>
                <a:cs typeface="MS UI Gothic"/>
              </a:rPr>
              <a:t>協議案件</a:t>
            </a:r>
            <a:endParaRPr dirty="0">
              <a:latin typeface="MS UI Gothic"/>
              <a:cs typeface="MS UI Gothic"/>
            </a:endParaRPr>
          </a:p>
        </p:txBody>
      </p:sp>
      <p:pic>
        <p:nvPicPr>
          <p:cNvPr id="17" name="図 16"/>
          <p:cNvPicPr>
            <a:picLocks noChangeAspect="1"/>
          </p:cNvPicPr>
          <p:nvPr/>
        </p:nvPicPr>
        <p:blipFill>
          <a:blip r:embed="rId3"/>
          <a:stretch>
            <a:fillRect/>
          </a:stretch>
        </p:blipFill>
        <p:spPr>
          <a:xfrm>
            <a:off x="233527" y="1861104"/>
            <a:ext cx="9518421" cy="1177928"/>
          </a:xfrm>
          <a:prstGeom prst="rect">
            <a:avLst/>
          </a:prstGeom>
        </p:spPr>
      </p:pic>
      <p:sp>
        <p:nvSpPr>
          <p:cNvPr id="21" name="テキスト ボックス 20"/>
          <p:cNvSpPr txBox="1"/>
          <p:nvPr/>
        </p:nvSpPr>
        <p:spPr>
          <a:xfrm>
            <a:off x="1676400" y="2949476"/>
            <a:ext cx="1600200" cy="2308324"/>
          </a:xfrm>
          <a:prstGeom prst="rect">
            <a:avLst/>
          </a:prstGeom>
          <a:noFill/>
          <a:ln w="28575">
            <a:solidFill>
              <a:schemeClr val="tx1"/>
            </a:solidFill>
          </a:ln>
        </p:spPr>
        <p:txBody>
          <a:bodyPr wrap="square" rtlCol="0">
            <a:spAutoFit/>
          </a:bodyPr>
          <a:lstStyle/>
          <a:p>
            <a:pPr algn="ctr"/>
            <a:r>
              <a:rPr lang="ja-JP" altLang="en-US" sz="1200" dirty="0"/>
              <a:t>委員会番号</a:t>
            </a:r>
            <a:endParaRPr lang="en-US" altLang="ja-JP" sz="1200" dirty="0"/>
          </a:p>
          <a:p>
            <a:pPr algn="ctr"/>
            <a:endParaRPr lang="en-US" altLang="ja-JP" sz="1200" dirty="0"/>
          </a:p>
          <a:p>
            <a:pPr algn="ctr"/>
            <a:r>
              <a:rPr lang="ja-JP" altLang="en-US" sz="1200" dirty="0"/>
              <a:t>又は</a:t>
            </a:r>
            <a:endParaRPr lang="en-US" altLang="ja-JP" sz="1200" dirty="0"/>
          </a:p>
          <a:p>
            <a:pPr algn="ctr"/>
            <a:endParaRPr lang="en-US" altLang="ja-JP" sz="1200" dirty="0"/>
          </a:p>
          <a:p>
            <a:pPr algn="ctr"/>
            <a:r>
              <a:rPr lang="ja-JP" altLang="en-US" sz="1200" dirty="0"/>
              <a:t>職務分掌</a:t>
            </a:r>
            <a:r>
              <a:rPr lang="en-US" altLang="ja-JP" sz="1200" dirty="0"/>
              <a:t>No</a:t>
            </a:r>
          </a:p>
          <a:p>
            <a:pPr algn="ctr"/>
            <a:endParaRPr lang="en-US" altLang="ja-JP" sz="1200" dirty="0"/>
          </a:p>
          <a:p>
            <a:pPr algn="ctr"/>
            <a:endParaRPr lang="en-US" altLang="ja-JP" sz="1200" dirty="0"/>
          </a:p>
          <a:p>
            <a:pPr algn="ctr"/>
            <a:endParaRPr lang="en-US" altLang="ja-JP" sz="1200" dirty="0"/>
          </a:p>
          <a:p>
            <a:pPr algn="ctr"/>
            <a:r>
              <a:rPr lang="ja-JP" altLang="en-US" sz="1200" dirty="0"/>
              <a:t>次ページ資料を参照</a:t>
            </a:r>
            <a:endParaRPr lang="en-US" altLang="ja-JP" sz="1200" dirty="0"/>
          </a:p>
          <a:p>
            <a:pPr algn="ctr"/>
            <a:endParaRPr lang="en-US" altLang="ja-JP" sz="1200" dirty="0"/>
          </a:p>
          <a:p>
            <a:pPr algn="ctr"/>
            <a:endParaRPr lang="en-US" altLang="ja-JP" sz="1200" dirty="0"/>
          </a:p>
          <a:p>
            <a:endParaRPr lang="en-US" altLang="ja-JP" sz="1200" dirty="0"/>
          </a:p>
        </p:txBody>
      </p:sp>
      <p:sp>
        <p:nvSpPr>
          <p:cNvPr id="22" name="テキスト ボックス 21"/>
          <p:cNvSpPr txBox="1"/>
          <p:nvPr/>
        </p:nvSpPr>
        <p:spPr>
          <a:xfrm>
            <a:off x="3429000" y="2949476"/>
            <a:ext cx="1447800" cy="2308324"/>
          </a:xfrm>
          <a:prstGeom prst="rect">
            <a:avLst/>
          </a:prstGeom>
          <a:noFill/>
          <a:ln w="28575">
            <a:solidFill>
              <a:schemeClr val="tx1"/>
            </a:solidFill>
          </a:ln>
        </p:spPr>
        <p:txBody>
          <a:bodyPr wrap="square" rtlCol="0">
            <a:spAutoFit/>
          </a:bodyPr>
          <a:lstStyle/>
          <a:p>
            <a:r>
              <a:rPr lang="ja-JP" altLang="ja-JP" sz="1200" dirty="0">
                <a:solidFill>
                  <a:srgbClr val="FF0000"/>
                </a:solidFill>
              </a:rPr>
              <a:t>プロジェクト</a:t>
            </a:r>
            <a:r>
              <a:rPr lang="en-US" altLang="ja-JP" sz="1200" dirty="0">
                <a:solidFill>
                  <a:srgbClr val="FF0000"/>
                </a:solidFill>
              </a:rPr>
              <a:t>No</a:t>
            </a:r>
            <a:r>
              <a:rPr lang="ja-JP" altLang="ja-JP" sz="1200" dirty="0">
                <a:solidFill>
                  <a:srgbClr val="FF0000"/>
                </a:solidFill>
              </a:rPr>
              <a:t>は、各委員会別で事業毎に</a:t>
            </a:r>
            <a:r>
              <a:rPr lang="en-US" altLang="ja-JP" sz="1200" dirty="0">
                <a:solidFill>
                  <a:srgbClr val="FF0000"/>
                </a:solidFill>
              </a:rPr>
              <a:t>No</a:t>
            </a:r>
            <a:r>
              <a:rPr lang="ja-JP" altLang="ja-JP" sz="1200" dirty="0">
                <a:solidFill>
                  <a:srgbClr val="FF0000"/>
                </a:solidFill>
              </a:rPr>
              <a:t>を任意で設定し、必ず２桁で表示して下さい。</a:t>
            </a:r>
          </a:p>
          <a:p>
            <a:endParaRPr lang="en-US" altLang="ja-JP" sz="1200" dirty="0"/>
          </a:p>
          <a:p>
            <a:r>
              <a:rPr lang="ja-JP" altLang="ja-JP" sz="1200" dirty="0"/>
              <a:t>（一つの事業に一つのプロジェクト</a:t>
            </a:r>
            <a:r>
              <a:rPr lang="en-US" altLang="ja-JP" sz="1200" dirty="0"/>
              <a:t>No</a:t>
            </a:r>
            <a:r>
              <a:rPr lang="ja-JP" altLang="ja-JP" sz="1200" dirty="0"/>
              <a:t>を付けてください）</a:t>
            </a:r>
            <a:endParaRPr lang="en-US" altLang="ja-JP" sz="1200" dirty="0"/>
          </a:p>
          <a:p>
            <a:endParaRPr lang="en-US" altLang="ja-JP" sz="1200" dirty="0"/>
          </a:p>
          <a:p>
            <a:endParaRPr lang="ja-JP" altLang="ja-JP" sz="1200" dirty="0"/>
          </a:p>
          <a:p>
            <a:endParaRPr kumimoji="1" lang="ja-JP" altLang="en-US" sz="1200" dirty="0"/>
          </a:p>
        </p:txBody>
      </p:sp>
      <p:sp>
        <p:nvSpPr>
          <p:cNvPr id="23" name="テキスト ボックス 22"/>
          <p:cNvSpPr txBox="1"/>
          <p:nvPr/>
        </p:nvSpPr>
        <p:spPr>
          <a:xfrm>
            <a:off x="4876800" y="2949476"/>
            <a:ext cx="1179463" cy="2308324"/>
          </a:xfrm>
          <a:prstGeom prst="rect">
            <a:avLst/>
          </a:prstGeom>
          <a:noFill/>
          <a:ln w="28575">
            <a:solidFill>
              <a:schemeClr val="tx1"/>
            </a:solidFill>
          </a:ln>
        </p:spPr>
        <p:txBody>
          <a:bodyPr wrap="square" rtlCol="0">
            <a:spAutoFit/>
          </a:bodyPr>
          <a:lstStyle/>
          <a:p>
            <a:r>
              <a:rPr lang="en-US" altLang="ja-JP" sz="1200" dirty="0">
                <a:latin typeface="+mj-ea"/>
                <a:ea typeface="+mj-ea"/>
              </a:rPr>
              <a:t>K  </a:t>
            </a:r>
            <a:r>
              <a:rPr lang="ja-JP" altLang="en-US" sz="1200" dirty="0">
                <a:latin typeface="+mj-ea"/>
                <a:ea typeface="+mj-ea"/>
              </a:rPr>
              <a:t>事業計画書</a:t>
            </a:r>
            <a:endParaRPr lang="en-US" altLang="ja-JP" sz="1200" dirty="0">
              <a:latin typeface="+mj-ea"/>
              <a:ea typeface="+mj-ea"/>
            </a:endParaRPr>
          </a:p>
          <a:p>
            <a:endParaRPr lang="en-US" altLang="ja-JP" sz="1200" dirty="0">
              <a:latin typeface="+mj-ea"/>
              <a:ea typeface="+mj-ea"/>
            </a:endParaRPr>
          </a:p>
          <a:p>
            <a:r>
              <a:rPr kumimoji="1" lang="en-US" altLang="ja-JP" sz="1200" dirty="0">
                <a:latin typeface="+mj-ea"/>
                <a:ea typeface="+mj-ea"/>
              </a:rPr>
              <a:t>S  </a:t>
            </a:r>
            <a:r>
              <a:rPr kumimoji="1" lang="ja-JP" altLang="en-US" sz="1200" dirty="0">
                <a:latin typeface="+mj-ea"/>
                <a:ea typeface="+mj-ea"/>
              </a:rPr>
              <a:t>修正議案</a:t>
            </a:r>
            <a:r>
              <a:rPr kumimoji="1" lang="en-US" altLang="ja-JP" sz="1200" dirty="0">
                <a:latin typeface="+mj-ea"/>
                <a:ea typeface="+mj-ea"/>
              </a:rPr>
              <a:t>  </a:t>
            </a:r>
          </a:p>
          <a:p>
            <a:endParaRPr kumimoji="1" lang="en-US" altLang="ja-JP" sz="1200" dirty="0">
              <a:latin typeface="+mj-ea"/>
              <a:ea typeface="+mj-ea"/>
            </a:endParaRPr>
          </a:p>
          <a:p>
            <a:r>
              <a:rPr lang="en-US" altLang="ja-JP" sz="1200" dirty="0">
                <a:latin typeface="+mj-ea"/>
                <a:ea typeface="+mj-ea"/>
              </a:rPr>
              <a:t>F  </a:t>
            </a:r>
            <a:r>
              <a:rPr lang="ja-JP" altLang="en-US" sz="1200" dirty="0">
                <a:latin typeface="+mj-ea"/>
                <a:ea typeface="+mj-ea"/>
              </a:rPr>
              <a:t>事業報告書</a:t>
            </a:r>
            <a:endParaRPr lang="en-US" altLang="ja-JP" sz="1200" dirty="0">
              <a:latin typeface="+mj-ea"/>
              <a:ea typeface="+mj-ea"/>
            </a:endParaRPr>
          </a:p>
          <a:p>
            <a:endParaRPr lang="en-US" altLang="ja-JP" sz="1200" dirty="0">
              <a:latin typeface="+mj-ea"/>
              <a:ea typeface="+mj-ea"/>
            </a:endParaRPr>
          </a:p>
          <a:p>
            <a:r>
              <a:rPr kumimoji="1" lang="en-US" altLang="ja-JP" sz="1200" dirty="0">
                <a:latin typeface="+mj-ea"/>
                <a:ea typeface="+mj-ea"/>
              </a:rPr>
              <a:t>H</a:t>
            </a:r>
            <a:r>
              <a:rPr kumimoji="1" lang="ja-JP" altLang="en-US" sz="1200" dirty="0">
                <a:latin typeface="+mj-ea"/>
                <a:ea typeface="+mj-ea"/>
              </a:rPr>
              <a:t>　</a:t>
            </a:r>
            <a:r>
              <a:rPr lang="ja-JP" altLang="en-US" sz="1200" dirty="0">
                <a:latin typeface="+mj-ea"/>
                <a:ea typeface="+mj-ea"/>
              </a:rPr>
              <a:t>報告書</a:t>
            </a:r>
            <a:endParaRPr lang="en-US" altLang="ja-JP" sz="1200" dirty="0">
              <a:latin typeface="+mj-ea"/>
              <a:ea typeface="+mj-ea"/>
            </a:endParaRPr>
          </a:p>
          <a:p>
            <a:endParaRPr kumimoji="1" lang="en-US" altLang="ja-JP" sz="1200" dirty="0">
              <a:latin typeface="+mj-ea"/>
              <a:ea typeface="+mj-ea"/>
            </a:endParaRPr>
          </a:p>
          <a:p>
            <a:r>
              <a:rPr lang="en-US" altLang="ja-JP" sz="1200" dirty="0">
                <a:latin typeface="+mj-ea"/>
                <a:ea typeface="+mj-ea"/>
              </a:rPr>
              <a:t>C</a:t>
            </a:r>
            <a:r>
              <a:rPr lang="ja-JP" altLang="en-US" sz="1200" dirty="0">
                <a:latin typeface="+mj-ea"/>
                <a:ea typeface="+mj-ea"/>
              </a:rPr>
              <a:t>　補正議案</a:t>
            </a:r>
            <a:endParaRPr kumimoji="1" lang="en-US" altLang="ja-JP" sz="1200" dirty="0">
              <a:latin typeface="+mj-ea"/>
              <a:ea typeface="+mj-ea"/>
            </a:endParaRPr>
          </a:p>
          <a:p>
            <a:endParaRPr lang="en-US" altLang="ja-JP" sz="1200" dirty="0">
              <a:latin typeface="+mj-ea"/>
              <a:ea typeface="+mj-ea"/>
            </a:endParaRPr>
          </a:p>
          <a:p>
            <a:endParaRPr lang="en-US" altLang="ja-JP" sz="1200" dirty="0">
              <a:latin typeface="+mj-ea"/>
              <a:ea typeface="+mj-ea"/>
            </a:endParaRPr>
          </a:p>
          <a:p>
            <a:endParaRPr kumimoji="1" lang="ja-JP" altLang="en-US" sz="1200" dirty="0">
              <a:latin typeface="+mj-ea"/>
              <a:ea typeface="+mj-ea"/>
            </a:endParaRPr>
          </a:p>
        </p:txBody>
      </p:sp>
      <p:sp>
        <p:nvSpPr>
          <p:cNvPr id="24" name="テキスト ボックス 23"/>
          <p:cNvSpPr txBox="1"/>
          <p:nvPr/>
        </p:nvSpPr>
        <p:spPr>
          <a:xfrm>
            <a:off x="233527" y="2949476"/>
            <a:ext cx="1442873" cy="2308324"/>
          </a:xfrm>
          <a:prstGeom prst="rect">
            <a:avLst/>
          </a:prstGeom>
          <a:noFill/>
          <a:ln w="28575">
            <a:solidFill>
              <a:schemeClr val="tx1"/>
            </a:solidFill>
          </a:ln>
        </p:spPr>
        <p:txBody>
          <a:bodyPr wrap="square" rtlCol="0">
            <a:spAutoFit/>
          </a:bodyPr>
          <a:lstStyle/>
          <a:p>
            <a:pPr marL="228600" indent="-228600">
              <a:buAutoNum type="arabicPlain" startAt="7"/>
            </a:pPr>
            <a:r>
              <a:rPr lang="ja-JP" altLang="en-US" sz="1200" dirty="0"/>
              <a:t>地区</a:t>
            </a:r>
            <a:r>
              <a:rPr kumimoji="1" lang="ja-JP" altLang="en-US" sz="1200" dirty="0"/>
              <a:t>協議会</a:t>
            </a:r>
            <a:endParaRPr kumimoji="1" lang="en-US" altLang="ja-JP" sz="1200" dirty="0"/>
          </a:p>
          <a:p>
            <a:endParaRPr lang="en-US" altLang="ja-JP" sz="1200" dirty="0"/>
          </a:p>
          <a:p>
            <a:r>
              <a:rPr kumimoji="1" lang="ja-JP" altLang="en-US" sz="1200" dirty="0"/>
              <a:t>　　　　　＋</a:t>
            </a:r>
            <a:endParaRPr kumimoji="1" lang="en-US" altLang="ja-JP" sz="1200" dirty="0"/>
          </a:p>
          <a:p>
            <a:endParaRPr kumimoji="1" lang="en-US" altLang="ja-JP" sz="1200" dirty="0"/>
          </a:p>
          <a:p>
            <a:pPr marL="228600" indent="-228600">
              <a:buAutoNum type="arabicPlain" startAt="16"/>
            </a:pPr>
            <a:r>
              <a:rPr lang="ja-JP" altLang="en-US" sz="1200" dirty="0"/>
              <a:t>静岡</a:t>
            </a:r>
            <a:endParaRPr lang="en-US" altLang="ja-JP" sz="1200" dirty="0"/>
          </a:p>
          <a:p>
            <a:pPr marL="228600" indent="-228600">
              <a:buAutoNum type="arabicPlain" startAt="16"/>
            </a:pPr>
            <a:endParaRPr kumimoji="1" lang="en-US" altLang="ja-JP" sz="1200" dirty="0"/>
          </a:p>
          <a:p>
            <a:pPr marL="228600" indent="-228600">
              <a:buAutoNum type="arabicPlain" startAt="16"/>
            </a:pPr>
            <a:endParaRPr lang="en-US" altLang="ja-JP" sz="1200" dirty="0"/>
          </a:p>
          <a:p>
            <a:pPr marL="228600" indent="-228600">
              <a:buAutoNum type="arabicPlain" startAt="16"/>
            </a:pPr>
            <a:endParaRPr kumimoji="1" lang="en-US" altLang="ja-JP" sz="1200" dirty="0"/>
          </a:p>
          <a:p>
            <a:pPr marL="228600" indent="-228600">
              <a:buAutoNum type="arabicPlain" startAt="16"/>
            </a:pPr>
            <a:endParaRPr lang="en-US" altLang="ja-JP" sz="1200" dirty="0"/>
          </a:p>
          <a:p>
            <a:endParaRPr kumimoji="1" lang="en-US" altLang="ja-JP" sz="1200" dirty="0"/>
          </a:p>
          <a:p>
            <a:pPr marL="228600" indent="-228600">
              <a:buAutoNum type="arabicPlain" startAt="16"/>
            </a:pPr>
            <a:endParaRPr lang="en-US" altLang="ja-JP" sz="1200" dirty="0"/>
          </a:p>
          <a:p>
            <a:pPr marL="228600" indent="-228600">
              <a:buAutoNum type="arabicPlain" startAt="16"/>
            </a:pPr>
            <a:endParaRPr kumimoji="1" lang="ja-JP" altLang="en-US" sz="1200" dirty="0"/>
          </a:p>
        </p:txBody>
      </p:sp>
      <p:sp>
        <p:nvSpPr>
          <p:cNvPr id="25" name="テキスト ボックス 24"/>
          <p:cNvSpPr txBox="1"/>
          <p:nvPr/>
        </p:nvSpPr>
        <p:spPr>
          <a:xfrm>
            <a:off x="8610600" y="2949476"/>
            <a:ext cx="1141348" cy="2308324"/>
          </a:xfrm>
          <a:prstGeom prst="rect">
            <a:avLst/>
          </a:prstGeom>
          <a:noFill/>
          <a:ln w="28575">
            <a:solidFill>
              <a:schemeClr val="tx1"/>
            </a:solidFill>
          </a:ln>
        </p:spPr>
        <p:txBody>
          <a:bodyPr wrap="square" rtlCol="0">
            <a:spAutoFit/>
          </a:bodyPr>
          <a:lstStyle/>
          <a:p>
            <a:r>
              <a:rPr lang="en-US" altLang="ja-JP" sz="1200" dirty="0">
                <a:latin typeface="+mj-ea"/>
                <a:ea typeface="+mj-ea"/>
              </a:rPr>
              <a:t>S</a:t>
            </a:r>
            <a:r>
              <a:rPr lang="ja-JP" altLang="en-US" sz="1200" dirty="0">
                <a:latin typeface="+mj-ea"/>
                <a:ea typeface="+mj-ea"/>
              </a:rPr>
              <a:t>  審議案件</a:t>
            </a:r>
            <a:endParaRPr lang="en-US" altLang="ja-JP" sz="1200" dirty="0">
              <a:latin typeface="+mj-ea"/>
              <a:ea typeface="+mj-ea"/>
            </a:endParaRPr>
          </a:p>
          <a:p>
            <a:endParaRPr lang="en-US" altLang="ja-JP" sz="1200" dirty="0">
              <a:latin typeface="+mj-ea"/>
              <a:ea typeface="+mj-ea"/>
            </a:endParaRPr>
          </a:p>
          <a:p>
            <a:r>
              <a:rPr kumimoji="1" lang="en-US" altLang="ja-JP" sz="1200" dirty="0">
                <a:latin typeface="+mj-ea"/>
                <a:ea typeface="+mj-ea"/>
              </a:rPr>
              <a:t>K  </a:t>
            </a:r>
            <a:r>
              <a:rPr kumimoji="1" lang="ja-JP" altLang="en-US" sz="1200" dirty="0">
                <a:latin typeface="+mj-ea"/>
                <a:ea typeface="+mj-ea"/>
              </a:rPr>
              <a:t>協議案件</a:t>
            </a:r>
            <a:endParaRPr kumimoji="1" lang="en-US" altLang="ja-JP" sz="1200" dirty="0">
              <a:latin typeface="+mj-ea"/>
              <a:ea typeface="+mj-ea"/>
            </a:endParaRPr>
          </a:p>
          <a:p>
            <a:endParaRPr lang="en-US" altLang="ja-JP" sz="1200" dirty="0">
              <a:latin typeface="+mj-ea"/>
              <a:ea typeface="+mj-ea"/>
            </a:endParaRPr>
          </a:p>
          <a:p>
            <a:r>
              <a:rPr lang="en-US" altLang="ja-JP" sz="1200" dirty="0">
                <a:latin typeface="+mj-ea"/>
                <a:ea typeface="+mj-ea"/>
              </a:rPr>
              <a:t>H  </a:t>
            </a:r>
            <a:r>
              <a:rPr lang="ja-JP" altLang="en-US" sz="1200" dirty="0">
                <a:latin typeface="+mj-ea"/>
                <a:ea typeface="+mj-ea"/>
              </a:rPr>
              <a:t>報告案件</a:t>
            </a:r>
            <a:endParaRPr lang="en-US" altLang="ja-JP" sz="1200" dirty="0">
              <a:latin typeface="+mj-ea"/>
              <a:ea typeface="+mj-ea"/>
            </a:endParaRPr>
          </a:p>
          <a:p>
            <a:endParaRPr kumimoji="1" lang="en-US" altLang="ja-JP" sz="1200" dirty="0">
              <a:latin typeface="+mj-ea"/>
              <a:ea typeface="+mj-ea"/>
            </a:endParaRPr>
          </a:p>
          <a:p>
            <a:r>
              <a:rPr kumimoji="1" lang="en-US" altLang="ja-JP" sz="1200" dirty="0">
                <a:latin typeface="+mj-ea"/>
                <a:ea typeface="+mj-ea"/>
              </a:rPr>
              <a:t>T  </a:t>
            </a:r>
            <a:r>
              <a:rPr kumimoji="1" lang="ja-JP" altLang="en-US" sz="1200" dirty="0">
                <a:latin typeface="+mj-ea"/>
                <a:ea typeface="+mj-ea"/>
              </a:rPr>
              <a:t>討議案件</a:t>
            </a:r>
            <a:endParaRPr kumimoji="1" lang="en-US" altLang="ja-JP" sz="1200" dirty="0">
              <a:latin typeface="+mj-ea"/>
              <a:ea typeface="+mj-ea"/>
            </a:endParaRPr>
          </a:p>
          <a:p>
            <a:endParaRPr lang="en-US" altLang="ja-JP" sz="1200" dirty="0">
              <a:latin typeface="+mj-ea"/>
              <a:ea typeface="+mj-ea"/>
            </a:endParaRPr>
          </a:p>
          <a:p>
            <a:endParaRPr kumimoji="1" lang="en-US" altLang="ja-JP" sz="1200" dirty="0">
              <a:latin typeface="+mj-ea"/>
              <a:ea typeface="+mj-ea"/>
            </a:endParaRPr>
          </a:p>
          <a:p>
            <a:endParaRPr lang="en-US" altLang="ja-JP" sz="1200" dirty="0">
              <a:latin typeface="+mj-ea"/>
              <a:ea typeface="+mj-ea"/>
            </a:endParaRPr>
          </a:p>
          <a:p>
            <a:endParaRPr kumimoji="1" lang="en-US" altLang="ja-JP" sz="1200" dirty="0">
              <a:latin typeface="+mj-ea"/>
              <a:ea typeface="+mj-ea"/>
            </a:endParaRPr>
          </a:p>
          <a:p>
            <a:endParaRPr lang="en-US" altLang="ja-JP" sz="1200" dirty="0">
              <a:latin typeface="+mj-ea"/>
              <a:ea typeface="+mj-ea"/>
            </a:endParaRPr>
          </a:p>
        </p:txBody>
      </p:sp>
      <p:sp>
        <p:nvSpPr>
          <p:cNvPr id="13" name="object 12"/>
          <p:cNvSpPr txBox="1"/>
          <p:nvPr/>
        </p:nvSpPr>
        <p:spPr>
          <a:xfrm>
            <a:off x="125096" y="838200"/>
            <a:ext cx="4142104" cy="548640"/>
          </a:xfrm>
          <a:prstGeom prst="rect">
            <a:avLst/>
          </a:prstGeom>
        </p:spPr>
        <p:txBody>
          <a:bodyPr vert="horz" wrap="square" lIns="0" tIns="0" rIns="0" bIns="0" rtlCol="0">
            <a:spAutoFit/>
          </a:bodyPr>
          <a:lstStyle/>
          <a:p>
            <a:pPr marL="12700">
              <a:lnSpc>
                <a:spcPct val="100000"/>
              </a:lnSpc>
            </a:pPr>
            <a:r>
              <a:rPr sz="3600" u="heavy" spc="-905" dirty="0">
                <a:latin typeface="Times New Roman"/>
                <a:cs typeface="Times New Roman"/>
              </a:rPr>
              <a:t> </a:t>
            </a:r>
            <a:r>
              <a:rPr sz="3600" u="heavy" spc="860" dirty="0">
                <a:latin typeface="MS UI Gothic"/>
                <a:cs typeface="MS UI Gothic"/>
              </a:rPr>
              <a:t>ファイル名</a:t>
            </a:r>
            <a:r>
              <a:rPr sz="3600" u="heavy" spc="775" dirty="0">
                <a:latin typeface="MS UI Gothic"/>
                <a:cs typeface="MS UI Gothic"/>
              </a:rPr>
              <a:t>に</a:t>
            </a:r>
            <a:r>
              <a:rPr sz="3600" u="heavy" spc="735" dirty="0">
                <a:latin typeface="MS UI Gothic"/>
                <a:cs typeface="MS UI Gothic"/>
              </a:rPr>
              <a:t>ついて</a:t>
            </a:r>
            <a:endParaRPr sz="3600" dirty="0">
              <a:latin typeface="MS UI Gothic"/>
              <a:cs typeface="MS UI Gothic"/>
            </a:endParaRPr>
          </a:p>
        </p:txBody>
      </p:sp>
      <p:sp>
        <p:nvSpPr>
          <p:cNvPr id="2" name="テキスト ボックス 1">
            <a:extLst>
              <a:ext uri="{FF2B5EF4-FFF2-40B4-BE49-F238E27FC236}">
                <a16:creationId xmlns:a16="http://schemas.microsoft.com/office/drawing/2014/main" xmlns="" id="{FDB95334-803C-4324-8FAD-7C29D7775531}"/>
              </a:ext>
            </a:extLst>
          </p:cNvPr>
          <p:cNvSpPr txBox="1"/>
          <p:nvPr/>
        </p:nvSpPr>
        <p:spPr>
          <a:xfrm>
            <a:off x="7848600" y="2438400"/>
            <a:ext cx="609600" cy="369332"/>
          </a:xfrm>
          <a:prstGeom prst="rect">
            <a:avLst/>
          </a:prstGeom>
          <a:solidFill>
            <a:schemeClr val="bg1"/>
          </a:solidFill>
        </p:spPr>
        <p:txBody>
          <a:bodyPr wrap="square" rtlCol="0">
            <a:spAutoFit/>
          </a:bodyPr>
          <a:lstStyle/>
          <a:p>
            <a:r>
              <a:rPr lang="en-US" altLang="ja-JP" dirty="0"/>
              <a:t>23</a:t>
            </a:r>
            <a:endParaRPr kumimoji="1" lang="ja-JP" altLang="en-US" dirty="0"/>
          </a:p>
        </p:txBody>
      </p:sp>
      <p:cxnSp>
        <p:nvCxnSpPr>
          <p:cNvPr id="4" name="直線コネクタ 3">
            <a:extLst>
              <a:ext uri="{FF2B5EF4-FFF2-40B4-BE49-F238E27FC236}">
                <a16:creationId xmlns:a16="http://schemas.microsoft.com/office/drawing/2014/main" xmlns="" id="{3EFDDDDA-B4C8-47ED-BAB2-E2712BFE36D3}"/>
              </a:ext>
            </a:extLst>
          </p:cNvPr>
          <p:cNvCxnSpPr/>
          <p:nvPr/>
        </p:nvCxnSpPr>
        <p:spPr>
          <a:xfrm>
            <a:off x="7620000" y="2743200"/>
            <a:ext cx="838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a:extLst>
              <a:ext uri="{FF2B5EF4-FFF2-40B4-BE49-F238E27FC236}">
                <a16:creationId xmlns:a16="http://schemas.microsoft.com/office/drawing/2014/main" xmlns="" id="{19F172CB-13A7-4758-AED1-8EED2A94F908}"/>
              </a:ext>
            </a:extLst>
          </p:cNvPr>
          <p:cNvSpPr>
            <a:spLocks noGrp="1"/>
          </p:cNvSpPr>
          <p:nvPr>
            <p:ph type="sldNum" sz="quarter" idx="7"/>
          </p:nvPr>
        </p:nvSpPr>
        <p:spPr/>
        <p:txBody>
          <a:bodyPr/>
          <a:lstStyle/>
          <a:p>
            <a:fld id="{B6F15528-21DE-4FAA-801E-634DDDAF4B2B}" type="slidenum">
              <a:rPr lang="en-US" altLang="ja-JP" smtClean="0"/>
              <a:t>15</a:t>
            </a:fld>
            <a:endParaRPr lang="ja-JP" altLang="en-US"/>
          </a:p>
        </p:txBody>
      </p:sp>
    </p:spTree>
    <p:extLst>
      <p:ext uri="{BB962C8B-B14F-4D97-AF65-F5344CB8AC3E}">
        <p14:creationId xmlns:p14="http://schemas.microsoft.com/office/powerpoint/2010/main" val="37225600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1"/>
          <p:cNvGraphicFramePr>
            <a:graphicFrameLocks noGrp="1"/>
          </p:cNvGraphicFramePr>
          <p:nvPr>
            <p:extLst>
              <p:ext uri="{D42A27DB-BD31-4B8C-83A1-F6EECF244321}">
                <p14:modId xmlns:p14="http://schemas.microsoft.com/office/powerpoint/2010/main" val="811485173"/>
              </p:ext>
            </p:extLst>
          </p:nvPr>
        </p:nvGraphicFramePr>
        <p:xfrm>
          <a:off x="1211898" y="1137578"/>
          <a:ext cx="7017702" cy="1280160"/>
        </p:xfrm>
        <a:graphic>
          <a:graphicData uri="http://schemas.openxmlformats.org/drawingml/2006/table">
            <a:tbl>
              <a:tblPr firstRow="1" firstCol="1" bandRow="1">
                <a:tableStyleId>{22838BEF-8BB2-4498-84A7-C5851F593DF1}</a:tableStyleId>
              </a:tblPr>
              <a:tblGrid>
                <a:gridCol w="915225">
                  <a:extLst>
                    <a:ext uri="{9D8B030D-6E8A-4147-A177-3AD203B41FA5}">
                      <a16:colId xmlns:a16="http://schemas.microsoft.com/office/drawing/2014/main" xmlns="" val="20000"/>
                    </a:ext>
                  </a:extLst>
                </a:gridCol>
                <a:gridCol w="2593261">
                  <a:extLst>
                    <a:ext uri="{9D8B030D-6E8A-4147-A177-3AD203B41FA5}">
                      <a16:colId xmlns:a16="http://schemas.microsoft.com/office/drawing/2014/main" xmlns="" val="20001"/>
                    </a:ext>
                  </a:extLst>
                </a:gridCol>
                <a:gridCol w="929082">
                  <a:extLst>
                    <a:ext uri="{9D8B030D-6E8A-4147-A177-3AD203B41FA5}">
                      <a16:colId xmlns:a16="http://schemas.microsoft.com/office/drawing/2014/main" xmlns="" val="20002"/>
                    </a:ext>
                  </a:extLst>
                </a:gridCol>
                <a:gridCol w="2580134">
                  <a:extLst>
                    <a:ext uri="{9D8B030D-6E8A-4147-A177-3AD203B41FA5}">
                      <a16:colId xmlns:a16="http://schemas.microsoft.com/office/drawing/2014/main" xmlns="" val="20003"/>
                    </a:ext>
                  </a:extLst>
                </a:gridCol>
              </a:tblGrid>
              <a:tr h="297577">
                <a:tc>
                  <a:txBody>
                    <a:bodyPr/>
                    <a:lstStyle/>
                    <a:p>
                      <a:pPr algn="ctr">
                        <a:lnSpc>
                          <a:spcPct val="150000"/>
                        </a:lnSpc>
                        <a:spcAft>
                          <a:spcPts val="0"/>
                        </a:spcAft>
                      </a:pPr>
                      <a:r>
                        <a:rPr lang="en-US" sz="1400" b="1" dirty="0">
                          <a:effectLst/>
                        </a:rPr>
                        <a:t>12</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dirty="0" smtClean="0">
                          <a:effectLst/>
                        </a:rPr>
                        <a:t>アカデミー委員会</a:t>
                      </a:r>
                      <a:r>
                        <a:rPr lang="ja-JP" altLang="en-US" sz="1400" b="1" dirty="0" smtClean="0">
                          <a:effectLst/>
                        </a:rPr>
                        <a:t>（仮）</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marL="0" marR="0" lvl="0" indent="0" algn="ctr" defTabSz="914400" eaLnBrk="1" fontAlgn="auto" latinLnBrk="0" hangingPunct="1">
                        <a:lnSpc>
                          <a:spcPct val="150000"/>
                        </a:lnSpc>
                        <a:spcBef>
                          <a:spcPts val="0"/>
                        </a:spcBef>
                        <a:spcAft>
                          <a:spcPts val="0"/>
                        </a:spcAft>
                        <a:buClrTx/>
                        <a:buSzTx/>
                        <a:buFontTx/>
                        <a:buNone/>
                        <a:tabLst/>
                        <a:defRPr/>
                      </a:pPr>
                      <a:r>
                        <a:rPr lang="en-US" altLang="ja-JP" sz="1400" b="1" dirty="0">
                          <a:effectLst/>
                        </a:rPr>
                        <a:t>16</a:t>
                      </a:r>
                      <a:endParaRPr lang="ja-JP" altLang="ja-JP" sz="1400" b="1" dirty="0">
                        <a:effectLst/>
                        <a:latin typeface="Century" panose="02040604050505020304" pitchFamily="18" charset="0"/>
                        <a:ea typeface="+mn-ea"/>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altLang="en-US" sz="1400" b="1" dirty="0">
                          <a:effectLst/>
                          <a:latin typeface="Century" panose="02040604050505020304" pitchFamily="18" charset="0"/>
                          <a:ea typeface="ＭＳ Ｐゴシック" panose="020B0600070205080204" pitchFamily="50" charset="-128"/>
                          <a:cs typeface="ＭＳ Ｐゴシック" panose="020B0600070205080204" pitchFamily="50" charset="-128"/>
                        </a:rPr>
                        <a:t>事務局</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0"/>
                  </a:ext>
                </a:extLst>
              </a:tr>
              <a:tr h="297577">
                <a:tc>
                  <a:txBody>
                    <a:bodyPr/>
                    <a:lstStyle/>
                    <a:p>
                      <a:pPr algn="ctr">
                        <a:lnSpc>
                          <a:spcPct val="150000"/>
                        </a:lnSpc>
                        <a:spcAft>
                          <a:spcPts val="0"/>
                        </a:spcAft>
                      </a:pPr>
                      <a:r>
                        <a:rPr lang="en-US" sz="1400" b="1" dirty="0">
                          <a:effectLst/>
                        </a:rPr>
                        <a:t>13</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altLang="en-US" sz="1400" b="1"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委員会</a:t>
                      </a:r>
                      <a:r>
                        <a:rPr lang="ja-JP" altLang="en-US" sz="1400" b="1" dirty="0">
                          <a:effectLst/>
                          <a:latin typeface="Century" panose="02040604050505020304" pitchFamily="18" charset="0"/>
                          <a:ea typeface="ＭＳ Ｐゴシック" panose="020B0600070205080204" pitchFamily="50" charset="-128"/>
                          <a:cs typeface="ＭＳ Ｐゴシック" panose="020B0600070205080204" pitchFamily="50" charset="-128"/>
                        </a:rPr>
                        <a:t>（仮）</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marL="0" marR="0" lvl="0" indent="0" algn="ctr" defTabSz="914400" eaLnBrk="1" fontAlgn="auto" latinLnBrk="0" hangingPunct="1">
                        <a:lnSpc>
                          <a:spcPct val="150000"/>
                        </a:lnSpc>
                        <a:spcBef>
                          <a:spcPts val="0"/>
                        </a:spcBef>
                        <a:spcAft>
                          <a:spcPts val="0"/>
                        </a:spcAft>
                        <a:buClrTx/>
                        <a:buSzTx/>
                        <a:buFontTx/>
                        <a:buNone/>
                        <a:tabLst/>
                        <a:defRPr/>
                      </a:pPr>
                      <a:r>
                        <a:rPr lang="en-US" altLang="ja-JP" sz="1400" b="1" dirty="0">
                          <a:effectLst/>
                        </a:rPr>
                        <a:t>17</a:t>
                      </a:r>
                      <a:endParaRPr lang="ja-JP" altLang="ja-JP" sz="1400" b="1" dirty="0">
                        <a:effectLst/>
                        <a:latin typeface="Century" panose="02040604050505020304" pitchFamily="18" charset="0"/>
                        <a:ea typeface="+mn-ea"/>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altLang="en-US" sz="1400" b="1" dirty="0">
                          <a:effectLst/>
                        </a:rPr>
                        <a:t>財政</a:t>
                      </a:r>
                      <a:r>
                        <a:rPr lang="ja-JP" sz="1400" b="1" dirty="0">
                          <a:effectLst/>
                        </a:rPr>
                        <a:t>局</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1"/>
                  </a:ext>
                </a:extLst>
              </a:tr>
              <a:tr h="148789">
                <a:tc>
                  <a:txBody>
                    <a:bodyPr/>
                    <a:lstStyle/>
                    <a:p>
                      <a:pPr algn="ctr">
                        <a:lnSpc>
                          <a:spcPct val="150000"/>
                        </a:lnSpc>
                        <a:spcAft>
                          <a:spcPts val="0"/>
                        </a:spcAft>
                      </a:pPr>
                      <a:r>
                        <a:rPr lang="en-US" sz="1400" b="1" dirty="0">
                          <a:effectLst/>
                        </a:rPr>
                        <a:t>14</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altLang="en-US" sz="1400" b="1" dirty="0">
                          <a:effectLst/>
                        </a:rPr>
                        <a:t>ブロック大会実行</a:t>
                      </a:r>
                      <a:r>
                        <a:rPr lang="ja-JP" sz="1400" b="1" dirty="0">
                          <a:effectLst/>
                        </a:rPr>
                        <a:t>委員会</a:t>
                      </a:r>
                      <a:r>
                        <a:rPr lang="ja-JP" altLang="en-US" sz="1400" b="1" dirty="0">
                          <a:effectLst/>
                        </a:rPr>
                        <a:t>（仮）</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ctr">
                        <a:lnSpc>
                          <a:spcPct val="150000"/>
                        </a:lnSpc>
                        <a:spcAft>
                          <a:spcPts val="0"/>
                        </a:spcAft>
                      </a:pP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2"/>
                  </a:ext>
                </a:extLst>
              </a:tr>
              <a:tr h="148789">
                <a:tc>
                  <a:txBody>
                    <a:bodyPr/>
                    <a:lstStyle/>
                    <a:p>
                      <a:pPr marL="0" marR="0" lvl="0" indent="0" algn="ctr" defTabSz="914400" eaLnBrk="1" fontAlgn="auto" latinLnBrk="0" hangingPunct="1">
                        <a:lnSpc>
                          <a:spcPct val="150000"/>
                        </a:lnSpc>
                        <a:spcBef>
                          <a:spcPts val="0"/>
                        </a:spcBef>
                        <a:spcAft>
                          <a:spcPts val="0"/>
                        </a:spcAft>
                        <a:buClrTx/>
                        <a:buSzTx/>
                        <a:buFontTx/>
                        <a:buNone/>
                        <a:tabLst/>
                        <a:defRPr/>
                      </a:pPr>
                      <a:r>
                        <a:rPr lang="en-US" altLang="ja-JP" sz="1400" b="1" dirty="0">
                          <a:effectLst/>
                        </a:rPr>
                        <a:t>15</a:t>
                      </a:r>
                      <a:endParaRPr lang="ja-JP" altLang="ja-JP" sz="1400" b="1" dirty="0">
                        <a:effectLst/>
                        <a:latin typeface="Century" panose="02040604050505020304" pitchFamily="18" charset="0"/>
                        <a:ea typeface="+mn-ea"/>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altLang="en-US" sz="1400" b="1"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委員会（仮）</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ctr">
                        <a:lnSpc>
                          <a:spcPct val="150000"/>
                        </a:lnSpc>
                        <a:spcAft>
                          <a:spcPts val="0"/>
                        </a:spcAft>
                      </a:pP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547295665"/>
                  </a:ext>
                </a:extLst>
              </a:tr>
            </a:tbl>
          </a:graphicData>
        </a:graphic>
      </p:graphicFrame>
      <p:graphicFrame>
        <p:nvGraphicFramePr>
          <p:cNvPr id="18" name="表 17"/>
          <p:cNvGraphicFramePr>
            <a:graphicFrameLocks noGrp="1"/>
          </p:cNvGraphicFramePr>
          <p:nvPr>
            <p:extLst>
              <p:ext uri="{D42A27DB-BD31-4B8C-83A1-F6EECF244321}">
                <p14:modId xmlns:p14="http://schemas.microsoft.com/office/powerpoint/2010/main" val="3434242183"/>
              </p:ext>
            </p:extLst>
          </p:nvPr>
        </p:nvGraphicFramePr>
        <p:xfrm>
          <a:off x="1168166" y="2849998"/>
          <a:ext cx="7010400" cy="3200400"/>
        </p:xfrm>
        <a:graphic>
          <a:graphicData uri="http://schemas.openxmlformats.org/drawingml/2006/table">
            <a:tbl>
              <a:tblPr firstRow="1" firstCol="1" bandRow="1">
                <a:tableStyleId>{22838BEF-8BB2-4498-84A7-C5851F593DF1}</a:tableStyleId>
              </a:tblPr>
              <a:tblGrid>
                <a:gridCol w="914273">
                  <a:extLst>
                    <a:ext uri="{9D8B030D-6E8A-4147-A177-3AD203B41FA5}">
                      <a16:colId xmlns:a16="http://schemas.microsoft.com/office/drawing/2014/main" xmlns="" val="20000"/>
                    </a:ext>
                  </a:extLst>
                </a:gridCol>
                <a:gridCol w="2590562">
                  <a:extLst>
                    <a:ext uri="{9D8B030D-6E8A-4147-A177-3AD203B41FA5}">
                      <a16:colId xmlns:a16="http://schemas.microsoft.com/office/drawing/2014/main" xmlns="" val="20001"/>
                    </a:ext>
                  </a:extLst>
                </a:gridCol>
                <a:gridCol w="928116">
                  <a:extLst>
                    <a:ext uri="{9D8B030D-6E8A-4147-A177-3AD203B41FA5}">
                      <a16:colId xmlns:a16="http://schemas.microsoft.com/office/drawing/2014/main" xmlns="" val="20002"/>
                    </a:ext>
                  </a:extLst>
                </a:gridCol>
                <a:gridCol w="2577449">
                  <a:extLst>
                    <a:ext uri="{9D8B030D-6E8A-4147-A177-3AD203B41FA5}">
                      <a16:colId xmlns:a16="http://schemas.microsoft.com/office/drawing/2014/main" xmlns="" val="20003"/>
                    </a:ext>
                  </a:extLst>
                </a:gridCol>
              </a:tblGrid>
              <a:tr h="313920">
                <a:tc>
                  <a:txBody>
                    <a:bodyPr/>
                    <a:lstStyle/>
                    <a:p>
                      <a:pPr algn="ctr">
                        <a:lnSpc>
                          <a:spcPct val="150000"/>
                        </a:lnSpc>
                        <a:spcAft>
                          <a:spcPts val="0"/>
                        </a:spcAft>
                      </a:pPr>
                      <a:r>
                        <a:rPr lang="en-US" sz="1400" b="1" dirty="0">
                          <a:effectLst/>
                        </a:rPr>
                        <a:t>01</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dirty="0">
                          <a:effectLst/>
                        </a:rPr>
                        <a:t>：会　　</a:t>
                      </a:r>
                      <a:r>
                        <a:rPr lang="ja-JP" sz="1400" b="1" dirty="0" smtClean="0">
                          <a:effectLst/>
                        </a:rPr>
                        <a:t>長</a:t>
                      </a:r>
                      <a:r>
                        <a:rPr lang="ja-JP" altLang="en-US" sz="1400" b="1" dirty="0" smtClean="0">
                          <a:effectLst/>
                        </a:rPr>
                        <a:t>　　　　　赤堀</a:t>
                      </a:r>
                      <a:r>
                        <a:rPr lang="ja-JP" altLang="en-US" sz="1400" b="1" dirty="0">
                          <a:effectLst/>
                        </a:rPr>
                        <a:t>　</a:t>
                      </a:r>
                      <a:r>
                        <a:rPr lang="ja-JP" altLang="en-US" sz="1400" b="1" dirty="0" smtClean="0">
                          <a:effectLst/>
                        </a:rPr>
                        <a:t>久人</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ctr">
                        <a:lnSpc>
                          <a:spcPct val="150000"/>
                        </a:lnSpc>
                        <a:spcAft>
                          <a:spcPts val="0"/>
                        </a:spcAft>
                      </a:pPr>
                      <a:r>
                        <a:rPr lang="en-US" sz="1400" b="1" dirty="0">
                          <a:effectLst/>
                        </a:rPr>
                        <a:t>11</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l">
                        <a:lnSpc>
                          <a:spcPct val="150000"/>
                        </a:lnSpc>
                        <a:spcAft>
                          <a:spcPts val="0"/>
                        </a:spcAft>
                      </a:pPr>
                      <a:r>
                        <a:rPr lang="ja-JP" sz="1400" b="1" dirty="0">
                          <a:effectLst/>
                        </a:rPr>
                        <a:t>：</a:t>
                      </a:r>
                      <a:r>
                        <a:rPr lang="ja-JP" altLang="ja-JP" sz="1400" b="1" dirty="0">
                          <a:effectLst/>
                        </a:rPr>
                        <a:t>委　員　</a:t>
                      </a:r>
                      <a:r>
                        <a:rPr lang="ja-JP" altLang="ja-JP" sz="1400" b="1" dirty="0" smtClean="0">
                          <a:effectLst/>
                        </a:rPr>
                        <a:t>長</a:t>
                      </a:r>
                      <a:r>
                        <a:rPr lang="ja-JP" altLang="en-US" sz="1400" b="1" dirty="0" smtClean="0">
                          <a:effectLst/>
                        </a:rPr>
                        <a:t>　　　　押尾　直樹</a:t>
                      </a:r>
                      <a:r>
                        <a:rPr lang="ja-JP" altLang="en-US" sz="1400" b="1" dirty="0">
                          <a:effectLst/>
                        </a:rPr>
                        <a:t>　　</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0"/>
                  </a:ext>
                </a:extLst>
              </a:tr>
              <a:tr h="314131">
                <a:tc>
                  <a:txBody>
                    <a:bodyPr/>
                    <a:lstStyle/>
                    <a:p>
                      <a:pPr algn="ctr">
                        <a:lnSpc>
                          <a:spcPct val="150000"/>
                        </a:lnSpc>
                        <a:spcAft>
                          <a:spcPts val="0"/>
                        </a:spcAft>
                      </a:pPr>
                      <a:r>
                        <a:rPr lang="en-US" sz="1400" b="1" dirty="0">
                          <a:effectLst/>
                        </a:rPr>
                        <a:t>02</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dirty="0">
                          <a:effectLst/>
                        </a:rPr>
                        <a:t>：直前</a:t>
                      </a:r>
                      <a:r>
                        <a:rPr lang="ja-JP" sz="1400" b="1" dirty="0" smtClean="0">
                          <a:effectLst/>
                        </a:rPr>
                        <a:t>会長</a:t>
                      </a:r>
                      <a:r>
                        <a:rPr lang="ja-JP" altLang="en-US" sz="1400" b="1" dirty="0" smtClean="0">
                          <a:effectLst/>
                        </a:rPr>
                        <a:t>　　　　宮地</a:t>
                      </a:r>
                      <a:r>
                        <a:rPr lang="ja-JP" altLang="en-US" sz="1400" b="1" dirty="0">
                          <a:effectLst/>
                        </a:rPr>
                        <a:t>　</a:t>
                      </a:r>
                      <a:r>
                        <a:rPr lang="ja-JP" altLang="en-US" sz="1400" b="1" dirty="0" smtClean="0">
                          <a:effectLst/>
                        </a:rPr>
                        <a:t>亮</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ctr">
                        <a:lnSpc>
                          <a:spcPct val="150000"/>
                        </a:lnSpc>
                        <a:spcAft>
                          <a:spcPts val="0"/>
                        </a:spcAft>
                      </a:pPr>
                      <a:r>
                        <a:rPr lang="en-US" sz="1400" b="1" dirty="0">
                          <a:effectLst/>
                        </a:rPr>
                        <a:t>12</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l">
                        <a:lnSpc>
                          <a:spcPct val="150000"/>
                        </a:lnSpc>
                        <a:spcAft>
                          <a:spcPts val="0"/>
                        </a:spcAft>
                      </a:pPr>
                      <a:r>
                        <a:rPr lang="ja-JP" sz="1400" b="1" dirty="0">
                          <a:effectLst/>
                        </a:rPr>
                        <a:t>：委　員　</a:t>
                      </a:r>
                      <a:r>
                        <a:rPr lang="ja-JP" sz="1400" b="1" dirty="0" smtClean="0">
                          <a:effectLst/>
                        </a:rPr>
                        <a:t>長</a:t>
                      </a:r>
                      <a:r>
                        <a:rPr lang="ja-JP" altLang="en-US" sz="1400" b="1" dirty="0" smtClean="0">
                          <a:effectLst/>
                        </a:rPr>
                        <a:t>　　　　田近　義貴</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1"/>
                  </a:ext>
                </a:extLst>
              </a:tr>
              <a:tr h="313920">
                <a:tc>
                  <a:txBody>
                    <a:bodyPr/>
                    <a:lstStyle/>
                    <a:p>
                      <a:pPr algn="ctr">
                        <a:lnSpc>
                          <a:spcPct val="150000"/>
                        </a:lnSpc>
                        <a:spcAft>
                          <a:spcPts val="0"/>
                        </a:spcAft>
                      </a:pPr>
                      <a:r>
                        <a:rPr lang="en-US" sz="1400" b="1" dirty="0">
                          <a:effectLst/>
                        </a:rPr>
                        <a:t>03</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l">
                        <a:lnSpc>
                          <a:spcPct val="150000"/>
                        </a:lnSpc>
                        <a:spcAft>
                          <a:spcPts val="0"/>
                        </a:spcAft>
                      </a:pPr>
                      <a:r>
                        <a:rPr lang="ja-JP" sz="1400" b="1" dirty="0">
                          <a:effectLst/>
                        </a:rPr>
                        <a:t>：筆頭</a:t>
                      </a:r>
                      <a:r>
                        <a:rPr lang="ja-JP" sz="1400" b="1" dirty="0" smtClean="0">
                          <a:effectLst/>
                        </a:rPr>
                        <a:t>副会長</a:t>
                      </a:r>
                      <a:r>
                        <a:rPr lang="ja-JP" altLang="en-US" sz="1400" b="1" dirty="0" smtClean="0">
                          <a:effectLst/>
                        </a:rPr>
                        <a:t>　　</a:t>
                      </a:r>
                      <a:r>
                        <a:rPr lang="ja-JP" altLang="en-US" sz="1400" b="1" baseline="0" dirty="0" smtClean="0">
                          <a:effectLst/>
                        </a:rPr>
                        <a:t>  </a:t>
                      </a:r>
                      <a:r>
                        <a:rPr lang="ja-JP" altLang="en-US" sz="1400" b="1" dirty="0" smtClean="0">
                          <a:effectLst/>
                        </a:rPr>
                        <a:t>大川　皓平</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ctr">
                        <a:lnSpc>
                          <a:spcPct val="150000"/>
                        </a:lnSpc>
                        <a:spcAft>
                          <a:spcPts val="0"/>
                        </a:spcAft>
                      </a:pPr>
                      <a:r>
                        <a:rPr lang="en-US" sz="1400" b="1" dirty="0">
                          <a:effectLst/>
                        </a:rPr>
                        <a:t>13</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l">
                        <a:lnSpc>
                          <a:spcPct val="150000"/>
                        </a:lnSpc>
                        <a:spcAft>
                          <a:spcPts val="0"/>
                        </a:spcAft>
                      </a:pPr>
                      <a:r>
                        <a:rPr lang="ja-JP" sz="1400" b="1" dirty="0">
                          <a:effectLst/>
                        </a:rPr>
                        <a:t>：委　員　</a:t>
                      </a:r>
                      <a:r>
                        <a:rPr lang="ja-JP" sz="1400" b="1" dirty="0" smtClean="0">
                          <a:effectLst/>
                        </a:rPr>
                        <a:t>長</a:t>
                      </a:r>
                      <a:r>
                        <a:rPr lang="ja-JP" altLang="en-US" sz="1400" b="1" dirty="0">
                          <a:effectLst/>
                        </a:rPr>
                        <a:t>　</a:t>
                      </a:r>
                      <a:r>
                        <a:rPr lang="ja-JP" altLang="en-US" sz="1400" b="1" dirty="0" smtClean="0">
                          <a:effectLst/>
                        </a:rPr>
                        <a:t>　　　石川</a:t>
                      </a:r>
                      <a:r>
                        <a:rPr lang="en-US" altLang="ja-JP" sz="1400" b="1" dirty="0" smtClean="0">
                          <a:effectLst/>
                        </a:rPr>
                        <a:t>   </a:t>
                      </a:r>
                      <a:r>
                        <a:rPr lang="ja-JP" altLang="en-US" sz="1400" b="1" dirty="0" smtClean="0">
                          <a:effectLst/>
                        </a:rPr>
                        <a:t>良祐</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2"/>
                  </a:ext>
                </a:extLst>
              </a:tr>
              <a:tr h="313920">
                <a:tc>
                  <a:txBody>
                    <a:bodyPr/>
                    <a:lstStyle/>
                    <a:p>
                      <a:pPr algn="ctr">
                        <a:lnSpc>
                          <a:spcPct val="150000"/>
                        </a:lnSpc>
                        <a:spcAft>
                          <a:spcPts val="0"/>
                        </a:spcAft>
                      </a:pPr>
                      <a:r>
                        <a:rPr lang="en-US" sz="1400" b="1" dirty="0">
                          <a:effectLst/>
                        </a:rPr>
                        <a:t>04</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dirty="0">
                          <a:effectLst/>
                        </a:rPr>
                        <a:t>：副会長</a:t>
                      </a:r>
                      <a:r>
                        <a:rPr lang="ja-JP" altLang="en-US" sz="1400" b="1" dirty="0">
                          <a:effectLst/>
                        </a:rPr>
                        <a:t>　　　　　</a:t>
                      </a:r>
                      <a:r>
                        <a:rPr lang="ja-JP" altLang="en-US" sz="1400" b="1" dirty="0" smtClean="0">
                          <a:effectLst/>
                        </a:rPr>
                        <a:t>  市瀬　龍平</a:t>
                      </a:r>
                      <a:r>
                        <a:rPr lang="ja-JP" altLang="en-US" sz="1400" b="1" dirty="0">
                          <a:effectLst/>
                        </a:rPr>
                        <a:t>　</a:t>
                      </a:r>
                      <a:r>
                        <a:rPr lang="ja-JP" altLang="en-US" sz="1400" b="1" baseline="0" dirty="0">
                          <a:effectLst/>
                        </a:rPr>
                        <a:t>  </a:t>
                      </a:r>
                      <a:r>
                        <a:rPr lang="ja-JP" altLang="en-US" sz="1400" b="1" dirty="0">
                          <a:effectLst/>
                        </a:rPr>
                        <a:t>　</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ctr">
                        <a:lnSpc>
                          <a:spcPct val="150000"/>
                        </a:lnSpc>
                        <a:spcAft>
                          <a:spcPts val="0"/>
                        </a:spcAft>
                      </a:pPr>
                      <a:r>
                        <a:rPr lang="en-US" sz="1400" b="1" dirty="0">
                          <a:effectLst/>
                        </a:rPr>
                        <a:t>14</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l">
                        <a:lnSpc>
                          <a:spcPct val="150000"/>
                        </a:lnSpc>
                        <a:spcAft>
                          <a:spcPts val="0"/>
                        </a:spcAft>
                      </a:pPr>
                      <a:r>
                        <a:rPr lang="ja-JP" sz="1400" b="1" dirty="0">
                          <a:effectLst/>
                        </a:rPr>
                        <a:t>：委　員　長　　</a:t>
                      </a:r>
                      <a:r>
                        <a:rPr lang="en-US" altLang="ja-JP" sz="1400" b="1" dirty="0">
                          <a:effectLst/>
                        </a:rPr>
                        <a:t>      </a:t>
                      </a:r>
                      <a:r>
                        <a:rPr lang="ja-JP" altLang="en-US" sz="1400" b="1" dirty="0" smtClean="0">
                          <a:effectLst/>
                        </a:rPr>
                        <a:t>戸波　佳子</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3"/>
                  </a:ext>
                </a:extLst>
              </a:tr>
              <a:tr h="314131">
                <a:tc>
                  <a:txBody>
                    <a:bodyPr/>
                    <a:lstStyle/>
                    <a:p>
                      <a:pPr algn="ctr">
                        <a:lnSpc>
                          <a:spcPct val="150000"/>
                        </a:lnSpc>
                        <a:spcAft>
                          <a:spcPts val="0"/>
                        </a:spcAft>
                      </a:pPr>
                      <a:r>
                        <a:rPr lang="en-US" sz="1400" b="1" dirty="0">
                          <a:effectLst/>
                        </a:rPr>
                        <a:t>05</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dirty="0">
                          <a:effectLst/>
                        </a:rPr>
                        <a:t>：副会長　　　　</a:t>
                      </a:r>
                      <a:r>
                        <a:rPr lang="ja-JP" altLang="en-US" sz="1400" b="1" dirty="0">
                          <a:effectLst/>
                        </a:rPr>
                        <a:t>　</a:t>
                      </a:r>
                      <a:r>
                        <a:rPr lang="ja-JP" altLang="en-US" sz="1400" b="1" dirty="0" smtClean="0">
                          <a:effectLst/>
                        </a:rPr>
                        <a:t>  藪崎　一志</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ctr">
                        <a:lnSpc>
                          <a:spcPct val="150000"/>
                        </a:lnSpc>
                        <a:spcAft>
                          <a:spcPts val="0"/>
                        </a:spcAft>
                      </a:pPr>
                      <a:r>
                        <a:rPr lang="en-US" sz="1400" b="1" dirty="0">
                          <a:effectLst/>
                        </a:rPr>
                        <a:t>15</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l">
                        <a:lnSpc>
                          <a:spcPct val="150000"/>
                        </a:lnSpc>
                        <a:spcAft>
                          <a:spcPts val="0"/>
                        </a:spcAft>
                      </a:pPr>
                      <a:r>
                        <a:rPr lang="ja-JP" sz="1400" b="1" dirty="0">
                          <a:effectLst/>
                        </a:rPr>
                        <a:t>：</a:t>
                      </a:r>
                      <a:r>
                        <a:rPr lang="ja-JP" altLang="en-US" sz="1400" b="1" dirty="0">
                          <a:effectLst/>
                        </a:rPr>
                        <a:t>事務局長　　　　  </a:t>
                      </a:r>
                      <a:r>
                        <a:rPr lang="ja-JP" altLang="en-US" sz="1400" b="1" dirty="0" smtClean="0">
                          <a:effectLst/>
                        </a:rPr>
                        <a:t>後藤</a:t>
                      </a:r>
                      <a:r>
                        <a:rPr lang="ja-JP" altLang="en-US" sz="1400" b="1" dirty="0">
                          <a:effectLst/>
                        </a:rPr>
                        <a:t>　</a:t>
                      </a:r>
                      <a:r>
                        <a:rPr lang="ja-JP" altLang="en-US" sz="1400" b="1" dirty="0" smtClean="0">
                          <a:effectLst/>
                        </a:rPr>
                        <a:t>恭平</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4"/>
                  </a:ext>
                </a:extLst>
              </a:tr>
              <a:tr h="313920">
                <a:tc>
                  <a:txBody>
                    <a:bodyPr/>
                    <a:lstStyle/>
                    <a:p>
                      <a:pPr algn="ctr">
                        <a:lnSpc>
                          <a:spcPct val="150000"/>
                        </a:lnSpc>
                        <a:spcAft>
                          <a:spcPts val="0"/>
                        </a:spcAft>
                      </a:pPr>
                      <a:r>
                        <a:rPr lang="en-US" sz="1400" b="1" dirty="0">
                          <a:effectLst/>
                        </a:rPr>
                        <a:t>06</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a:effectLst/>
                        </a:rPr>
                        <a:t>：</a:t>
                      </a:r>
                      <a:r>
                        <a:rPr lang="ja-JP" sz="1400" b="1" smtClean="0">
                          <a:effectLst/>
                        </a:rPr>
                        <a:t>副会長</a:t>
                      </a:r>
                      <a:r>
                        <a:rPr lang="ja-JP" altLang="en-US" sz="1400" b="1">
                          <a:effectLst/>
                        </a:rPr>
                        <a:t>　</a:t>
                      </a:r>
                      <a:r>
                        <a:rPr lang="ja-JP" altLang="en-US" sz="1400" b="1" smtClean="0">
                          <a:effectLst/>
                        </a:rPr>
                        <a:t>　</a:t>
                      </a:r>
                      <a:r>
                        <a:rPr lang="ja-JP" altLang="en-US" sz="1400" b="1" baseline="0" smtClean="0">
                          <a:effectLst/>
                        </a:rPr>
                        <a:t>  </a:t>
                      </a:r>
                      <a:r>
                        <a:rPr lang="ja-JP" sz="1400" b="1">
                          <a:effectLst/>
                        </a:rPr>
                        <a:t>　</a:t>
                      </a:r>
                      <a:r>
                        <a:rPr lang="ja-JP" altLang="en-US" sz="1400" b="1" dirty="0">
                          <a:effectLst/>
                        </a:rPr>
                        <a:t>　</a:t>
                      </a:r>
                      <a:r>
                        <a:rPr lang="ja-JP" altLang="en-US" sz="1400" b="1" dirty="0" smtClean="0">
                          <a:effectLst/>
                        </a:rPr>
                        <a:t>　中村</a:t>
                      </a:r>
                      <a:r>
                        <a:rPr lang="ja-JP" altLang="en-US" sz="1400" b="1" dirty="0" smtClean="0">
                          <a:effectLst/>
                        </a:rPr>
                        <a:t>　竜也</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ctr">
                        <a:lnSpc>
                          <a:spcPct val="150000"/>
                        </a:lnSpc>
                        <a:spcAft>
                          <a:spcPts val="0"/>
                        </a:spcAft>
                      </a:pPr>
                      <a:r>
                        <a:rPr lang="en-US" sz="1400" b="1" dirty="0">
                          <a:effectLst/>
                        </a:rPr>
                        <a:t>16</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l">
                        <a:lnSpc>
                          <a:spcPct val="150000"/>
                        </a:lnSpc>
                        <a:spcAft>
                          <a:spcPts val="0"/>
                        </a:spcAft>
                      </a:pPr>
                      <a:r>
                        <a:rPr lang="ja-JP" sz="1400" b="1" dirty="0">
                          <a:effectLst/>
                        </a:rPr>
                        <a:t>：</a:t>
                      </a:r>
                      <a:r>
                        <a:rPr lang="ja-JP" altLang="en-US" sz="1400" b="1" dirty="0">
                          <a:effectLst/>
                        </a:rPr>
                        <a:t>財政局長</a:t>
                      </a:r>
                      <a:r>
                        <a:rPr lang="ja-JP" altLang="ja-JP" sz="1400" b="1" dirty="0">
                          <a:effectLst/>
                        </a:rPr>
                        <a:t>　　</a:t>
                      </a:r>
                      <a:r>
                        <a:rPr lang="en-US" altLang="ja-JP" sz="1400" b="1" dirty="0">
                          <a:effectLst/>
                        </a:rPr>
                        <a:t>      </a:t>
                      </a:r>
                      <a:r>
                        <a:rPr lang="ja-JP" altLang="en-US" sz="1400" b="1" dirty="0">
                          <a:effectLst/>
                        </a:rPr>
                        <a:t>　</a:t>
                      </a:r>
                      <a:r>
                        <a:rPr lang="ja-JP" altLang="en-US" sz="1400" b="1" dirty="0" smtClean="0">
                          <a:effectLst/>
                        </a:rPr>
                        <a:t>山本</a:t>
                      </a:r>
                      <a:r>
                        <a:rPr lang="ja-JP" altLang="en-US" sz="1400" b="1" dirty="0">
                          <a:effectLst/>
                        </a:rPr>
                        <a:t>　</a:t>
                      </a:r>
                      <a:r>
                        <a:rPr lang="ja-JP" altLang="en-US" sz="1400" b="1" dirty="0" smtClean="0">
                          <a:effectLst/>
                        </a:rPr>
                        <a:t>直広</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5"/>
                  </a:ext>
                </a:extLst>
              </a:tr>
              <a:tr h="313920">
                <a:tc>
                  <a:txBody>
                    <a:bodyPr/>
                    <a:lstStyle/>
                    <a:p>
                      <a:pPr algn="ctr">
                        <a:lnSpc>
                          <a:spcPct val="150000"/>
                        </a:lnSpc>
                        <a:spcAft>
                          <a:spcPts val="0"/>
                        </a:spcAft>
                      </a:pPr>
                      <a:r>
                        <a:rPr lang="en-US" sz="1400" b="1" dirty="0">
                          <a:effectLst/>
                        </a:rPr>
                        <a:t>07</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dirty="0">
                          <a:effectLst/>
                        </a:rPr>
                        <a:t>：</a:t>
                      </a:r>
                      <a:r>
                        <a:rPr lang="ja-JP" altLang="en-US" sz="1400" b="1" dirty="0">
                          <a:effectLst/>
                        </a:rPr>
                        <a:t>運営専務　　　　</a:t>
                      </a:r>
                      <a:r>
                        <a:rPr lang="ja-JP" altLang="en-US" sz="1400" b="1" dirty="0" smtClean="0">
                          <a:effectLst/>
                        </a:rPr>
                        <a:t>佐藤</a:t>
                      </a:r>
                      <a:r>
                        <a:rPr lang="ja-JP" altLang="en-US" sz="1400" b="1" dirty="0">
                          <a:effectLst/>
                        </a:rPr>
                        <a:t>　</a:t>
                      </a:r>
                      <a:r>
                        <a:rPr lang="ja-JP" altLang="en-US" sz="1400" b="1" dirty="0" smtClean="0">
                          <a:effectLst/>
                        </a:rPr>
                        <a:t>真一朗</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marL="0" marR="0" lvl="0" indent="0" algn="ctr" defTabSz="914400" eaLnBrk="1" fontAlgn="auto" latinLnBrk="0" hangingPunct="1">
                        <a:lnSpc>
                          <a:spcPct val="150000"/>
                        </a:lnSpc>
                        <a:spcBef>
                          <a:spcPts val="0"/>
                        </a:spcBef>
                        <a:spcAft>
                          <a:spcPts val="0"/>
                        </a:spcAft>
                        <a:buClrTx/>
                        <a:buSzTx/>
                        <a:buFontTx/>
                        <a:buNone/>
                        <a:tabLst/>
                        <a:defRPr/>
                      </a:pPr>
                      <a:endParaRPr lang="ja-JP" altLang="ja-JP" sz="1400" b="1" dirty="0">
                        <a:effectLst/>
                        <a:latin typeface="Century" panose="02040604050505020304" pitchFamily="18" charset="0"/>
                        <a:ea typeface="+mn-ea"/>
                        <a:cs typeface="ＭＳ Ｐゴシック" panose="020B0600070205080204" pitchFamily="50" charset="-128"/>
                      </a:endParaRPr>
                    </a:p>
                  </a:txBody>
                  <a:tcPr marL="68580" marR="68580" marT="0" marB="0"/>
                </a:tc>
                <a:tc>
                  <a:txBody>
                    <a:bodyPr/>
                    <a:lstStyle/>
                    <a:p>
                      <a:pPr algn="just">
                        <a:lnSpc>
                          <a:spcPct val="150000"/>
                        </a:lnSpc>
                        <a:spcAft>
                          <a:spcPts val="0"/>
                        </a:spcAft>
                      </a:pP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6"/>
                  </a:ext>
                </a:extLst>
              </a:tr>
              <a:tr h="313920">
                <a:tc>
                  <a:txBody>
                    <a:bodyPr/>
                    <a:lstStyle/>
                    <a:p>
                      <a:pPr algn="ctr">
                        <a:lnSpc>
                          <a:spcPct val="150000"/>
                        </a:lnSpc>
                        <a:spcAft>
                          <a:spcPts val="0"/>
                        </a:spcAft>
                      </a:pPr>
                      <a:r>
                        <a:rPr lang="en-US" sz="1400" b="1" dirty="0">
                          <a:effectLst/>
                        </a:rPr>
                        <a:t>08</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dirty="0">
                          <a:effectLst/>
                        </a:rPr>
                        <a:t>：</a:t>
                      </a:r>
                      <a:r>
                        <a:rPr lang="ja-JP" altLang="en-US" sz="1400" b="1" dirty="0">
                          <a:effectLst/>
                        </a:rPr>
                        <a:t>監査担当役員　</a:t>
                      </a:r>
                      <a:r>
                        <a:rPr lang="ja-JP" altLang="en-US" sz="1400" b="1" dirty="0" smtClean="0">
                          <a:effectLst/>
                        </a:rPr>
                        <a:t>小林</a:t>
                      </a:r>
                      <a:r>
                        <a:rPr lang="ja-JP" altLang="en-US" sz="1400" b="1" dirty="0">
                          <a:effectLst/>
                        </a:rPr>
                        <a:t>　</a:t>
                      </a:r>
                      <a:r>
                        <a:rPr lang="ja-JP" altLang="en-US" sz="1400" b="1" dirty="0" smtClean="0">
                          <a:effectLst/>
                        </a:rPr>
                        <a:t>裕也</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marL="0" marR="0" lvl="0" indent="0" algn="ctr" defTabSz="914400" eaLnBrk="1" fontAlgn="auto" latinLnBrk="0" hangingPunct="1">
                        <a:lnSpc>
                          <a:spcPct val="150000"/>
                        </a:lnSpc>
                        <a:spcBef>
                          <a:spcPts val="0"/>
                        </a:spcBef>
                        <a:spcAft>
                          <a:spcPts val="0"/>
                        </a:spcAft>
                        <a:buClrTx/>
                        <a:buSzTx/>
                        <a:buFontTx/>
                        <a:buNone/>
                        <a:tabLst/>
                        <a:defRPr/>
                      </a:pPr>
                      <a:endParaRPr lang="ja-JP" altLang="ja-JP" sz="1400" b="1" dirty="0">
                        <a:effectLst/>
                        <a:latin typeface="Century" panose="02040604050505020304" pitchFamily="18" charset="0"/>
                        <a:ea typeface="+mn-ea"/>
                        <a:cs typeface="ＭＳ Ｐゴシック" panose="020B0600070205080204" pitchFamily="50" charset="-128"/>
                      </a:endParaRPr>
                    </a:p>
                  </a:txBody>
                  <a:tcPr marL="68580" marR="68580" marT="0" marB="0"/>
                </a:tc>
                <a:tc>
                  <a:txBody>
                    <a:bodyPr/>
                    <a:lstStyle/>
                    <a:p>
                      <a:pPr algn="just">
                        <a:lnSpc>
                          <a:spcPct val="150000"/>
                        </a:lnSpc>
                        <a:spcAft>
                          <a:spcPts val="0"/>
                        </a:spcAft>
                      </a:pP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7"/>
                  </a:ext>
                </a:extLst>
              </a:tr>
              <a:tr h="313920">
                <a:tc>
                  <a:txBody>
                    <a:bodyPr/>
                    <a:lstStyle/>
                    <a:p>
                      <a:pPr algn="ctr">
                        <a:lnSpc>
                          <a:spcPct val="150000"/>
                        </a:lnSpc>
                        <a:spcAft>
                          <a:spcPts val="0"/>
                        </a:spcAft>
                      </a:pPr>
                      <a:r>
                        <a:rPr lang="en-US" sz="1400" b="1" dirty="0">
                          <a:effectLst/>
                        </a:rPr>
                        <a:t>09</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dirty="0">
                          <a:effectLst/>
                        </a:rPr>
                        <a:t>：監査担当</a:t>
                      </a:r>
                      <a:r>
                        <a:rPr lang="ja-JP" sz="1400" b="1" dirty="0" smtClean="0">
                          <a:effectLst/>
                        </a:rPr>
                        <a:t>役員</a:t>
                      </a:r>
                      <a:r>
                        <a:rPr lang="ja-JP" altLang="en-US" sz="1400" b="1" dirty="0" smtClean="0">
                          <a:effectLst/>
                        </a:rPr>
                        <a:t>　黒川　直大</a:t>
                      </a:r>
                      <a:r>
                        <a:rPr lang="ja-JP" sz="1400" b="1" dirty="0">
                          <a:effectLst/>
                        </a:rPr>
                        <a:t>　</a:t>
                      </a:r>
                      <a:r>
                        <a:rPr lang="ja-JP" altLang="en-US" sz="1400" b="1" dirty="0">
                          <a:effectLst/>
                        </a:rPr>
                        <a:t>　</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ctr">
                        <a:lnSpc>
                          <a:spcPct val="150000"/>
                        </a:lnSpc>
                        <a:spcAft>
                          <a:spcPts val="0"/>
                        </a:spcAft>
                      </a:pPr>
                      <a:r>
                        <a:rPr lang="en-US" sz="1400" b="1" dirty="0">
                          <a:effectLst/>
                        </a:rPr>
                        <a:t> </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a:effectLst/>
                        </a:rPr>
                        <a:t>：</a:t>
                      </a:r>
                      <a:endParaRPr lang="ja-JP" sz="1400" b="1">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extLst>
                  <a:ext uri="{0D108BD9-81ED-4DB2-BD59-A6C34878D82A}">
                    <a16:rowId xmlns:a16="http://schemas.microsoft.com/office/drawing/2014/main" xmlns="" val="10008"/>
                  </a:ext>
                </a:extLst>
              </a:tr>
              <a:tr h="313920">
                <a:tc>
                  <a:txBody>
                    <a:bodyPr/>
                    <a:lstStyle/>
                    <a:p>
                      <a:pPr algn="ctr">
                        <a:lnSpc>
                          <a:spcPct val="150000"/>
                        </a:lnSpc>
                        <a:spcAft>
                          <a:spcPts val="0"/>
                        </a:spcAft>
                      </a:pPr>
                      <a:r>
                        <a:rPr lang="en-US" sz="1400" b="1" dirty="0">
                          <a:effectLst/>
                        </a:rPr>
                        <a:t>10</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dirty="0">
                          <a:effectLst/>
                        </a:rPr>
                        <a:t>：監査担当役員　</a:t>
                      </a:r>
                      <a:r>
                        <a:rPr lang="ja-JP" altLang="en-US" sz="1400" b="1" dirty="0" smtClean="0">
                          <a:effectLst/>
                        </a:rPr>
                        <a:t>宮尾　晃輔</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ctr">
                        <a:lnSpc>
                          <a:spcPct val="150000"/>
                        </a:lnSpc>
                        <a:spcAft>
                          <a:spcPts val="0"/>
                        </a:spcAft>
                      </a:pPr>
                      <a:r>
                        <a:rPr lang="en-US" sz="1400" b="1" dirty="0">
                          <a:effectLst/>
                        </a:rPr>
                        <a:t> </a:t>
                      </a:r>
                      <a:endParaRPr lang="ja-JP" sz="1400" b="1" dirty="0">
                        <a:effectLst/>
                        <a:latin typeface="Century" panose="02040604050505020304" pitchFamily="18" charset="0"/>
                        <a:ea typeface="ＭＳ Ｐゴシック" panose="020B0600070205080204" pitchFamily="50" charset="-128"/>
                        <a:cs typeface="ＭＳ Ｐゴシック" panose="020B0600070205080204" pitchFamily="50" charset="-128"/>
                      </a:endParaRPr>
                    </a:p>
                  </a:txBody>
                  <a:tcPr marL="68580" marR="68580" marT="0" marB="0"/>
                </a:tc>
                <a:tc>
                  <a:txBody>
                    <a:bodyPr/>
                    <a:lstStyle/>
                    <a:p>
                      <a:pPr algn="just">
                        <a:lnSpc>
                          <a:spcPct val="150000"/>
                        </a:lnSpc>
                        <a:spcAft>
                          <a:spcPts val="0"/>
                        </a:spcAft>
                      </a:pPr>
                      <a:r>
                        <a:rPr lang="ja-JP" sz="1400" b="1" dirty="0">
                          <a:effectLst/>
                        </a:rPr>
                        <a:t>：</a:t>
                      </a:r>
                      <a:endParaRPr lang="en-US" altLang="ja-JP" sz="1400" b="1" dirty="0">
                        <a:effectLst/>
                      </a:endParaRPr>
                    </a:p>
                  </a:txBody>
                  <a:tcPr marL="68580" marR="68580" marT="0" marB="0"/>
                </a:tc>
                <a:extLst>
                  <a:ext uri="{0D108BD9-81ED-4DB2-BD59-A6C34878D82A}">
                    <a16:rowId xmlns:a16="http://schemas.microsoft.com/office/drawing/2014/main" xmlns="" val="10009"/>
                  </a:ext>
                </a:extLst>
              </a:tr>
            </a:tbl>
          </a:graphicData>
        </a:graphic>
      </p:graphicFrame>
      <p:sp>
        <p:nvSpPr>
          <p:cNvPr id="19" name="Rectangle 5"/>
          <p:cNvSpPr>
            <a:spLocks noChangeArrowheads="1"/>
          </p:cNvSpPr>
          <p:nvPr/>
        </p:nvSpPr>
        <p:spPr bwMode="auto">
          <a:xfrm>
            <a:off x="1897063" y="396875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0" name="テキスト ボックス 19"/>
          <p:cNvSpPr txBox="1"/>
          <p:nvPr/>
        </p:nvSpPr>
        <p:spPr>
          <a:xfrm>
            <a:off x="1142999" y="762000"/>
            <a:ext cx="2514601" cy="369332"/>
          </a:xfrm>
          <a:prstGeom prst="rect">
            <a:avLst/>
          </a:prstGeom>
          <a:noFill/>
        </p:spPr>
        <p:txBody>
          <a:bodyPr wrap="square" rtlCol="0">
            <a:spAutoFit/>
          </a:bodyPr>
          <a:lstStyle/>
          <a:p>
            <a:r>
              <a:rPr kumimoji="1" lang="ja-JP" altLang="en-US" dirty="0"/>
              <a:t>■委員会番号</a:t>
            </a:r>
          </a:p>
        </p:txBody>
      </p:sp>
      <p:sp>
        <p:nvSpPr>
          <p:cNvPr id="21" name="テキスト ボックス 20"/>
          <p:cNvSpPr txBox="1"/>
          <p:nvPr/>
        </p:nvSpPr>
        <p:spPr>
          <a:xfrm>
            <a:off x="1168166" y="2480666"/>
            <a:ext cx="2514601" cy="369332"/>
          </a:xfrm>
          <a:prstGeom prst="rect">
            <a:avLst/>
          </a:prstGeom>
          <a:noFill/>
        </p:spPr>
        <p:txBody>
          <a:bodyPr wrap="square" rtlCol="0">
            <a:spAutoFit/>
          </a:bodyPr>
          <a:lstStyle/>
          <a:p>
            <a:r>
              <a:rPr kumimoji="1" lang="ja-JP" altLang="en-US" dirty="0"/>
              <a:t>■役員番号</a:t>
            </a:r>
          </a:p>
        </p:txBody>
      </p:sp>
      <p:sp>
        <p:nvSpPr>
          <p:cNvPr id="22" name="object 8"/>
          <p:cNvSpPr txBox="1">
            <a:spLocks/>
          </p:cNvSpPr>
          <p:nvPr/>
        </p:nvSpPr>
        <p:spPr>
          <a:xfrm>
            <a:off x="78739" y="55602"/>
            <a:ext cx="9748520" cy="553998"/>
          </a:xfrm>
          <a:prstGeom prst="rect">
            <a:avLst/>
          </a:prstGeom>
        </p:spPr>
        <p:txBody>
          <a:bodyPr vert="horz" wrap="square" lIns="0" tIns="0" rIns="0" bIns="0" rtlCol="0">
            <a:spAutoFit/>
          </a:bodyPr>
          <a:lstStyle>
            <a:lvl1pPr>
              <a:defRPr>
                <a:latin typeface="+mj-lt"/>
                <a:ea typeface="+mj-ea"/>
                <a:cs typeface="+mj-cs"/>
              </a:defRPr>
            </a:lvl1pPr>
          </a:lstStyle>
          <a:p>
            <a:pPr marL="12700"/>
            <a:r>
              <a:rPr kumimoji="0" lang="ja-JP" altLang="en-US" sz="3600" kern="0" spc="80" dirty="0">
                <a:solidFill>
                  <a:sysClr val="windowText" lastClr="000000"/>
                </a:solidFill>
                <a:latin typeface="MS UI Gothic" panose="020B0600070205080204" pitchFamily="50" charset="-128"/>
                <a:ea typeface="MS UI Gothic" panose="020B0600070205080204" pitchFamily="50" charset="-128"/>
              </a:rPr>
              <a:t>議案書様式の説明</a:t>
            </a:r>
            <a:endParaRPr kumimoji="0" lang="ja-JP" altLang="en-US" sz="3600" u="sng" kern="0" spc="80" dirty="0">
              <a:solidFill>
                <a:sysClr val="windowText" lastClr="000000"/>
              </a:solidFill>
              <a:latin typeface="MS UI Gothic" panose="020B0600070205080204" pitchFamily="50" charset="-128"/>
              <a:ea typeface="MS UI Gothic" panose="020B0600070205080204" pitchFamily="50" charset="-128"/>
            </a:endParaRPr>
          </a:p>
        </p:txBody>
      </p:sp>
      <p:sp>
        <p:nvSpPr>
          <p:cNvPr id="2" name="スライド番号プレースホルダー 1">
            <a:extLst>
              <a:ext uri="{FF2B5EF4-FFF2-40B4-BE49-F238E27FC236}">
                <a16:creationId xmlns:a16="http://schemas.microsoft.com/office/drawing/2014/main" xmlns="" id="{8F4E05C0-A11B-4A3B-AA48-8B4697390B14}"/>
              </a:ext>
            </a:extLst>
          </p:cNvPr>
          <p:cNvSpPr>
            <a:spLocks noGrp="1"/>
          </p:cNvSpPr>
          <p:nvPr>
            <p:ph type="sldNum" sz="quarter" idx="7"/>
          </p:nvPr>
        </p:nvSpPr>
        <p:spPr/>
        <p:txBody>
          <a:bodyPr/>
          <a:lstStyle/>
          <a:p>
            <a:fld id="{B6F15528-21DE-4FAA-801E-634DDDAF4B2B}" type="slidenum">
              <a:rPr lang="en-US" altLang="ja-JP" smtClean="0"/>
              <a:t>16</a:t>
            </a:fld>
            <a:endParaRPr lang="ja-JP" altLang="en-US"/>
          </a:p>
        </p:txBody>
      </p:sp>
    </p:spTree>
    <p:extLst>
      <p:ext uri="{BB962C8B-B14F-4D97-AF65-F5344CB8AC3E}">
        <p14:creationId xmlns:p14="http://schemas.microsoft.com/office/powerpoint/2010/main" val="2756520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140964" y="1389889"/>
            <a:ext cx="4611624" cy="4352544"/>
          </a:xfrm>
          <a:prstGeom prst="rect">
            <a:avLst/>
          </a:prstGeom>
          <a:blipFill>
            <a:blip r:embed="rId3" cstate="print"/>
            <a:stretch>
              <a:fillRect/>
            </a:stretch>
          </a:blipFill>
        </p:spPr>
        <p:txBody>
          <a:bodyPr wrap="square" lIns="0" tIns="0" rIns="0" bIns="0" rtlCol="0"/>
          <a:lstStyle/>
          <a:p>
            <a:endParaRPr dirty="0"/>
          </a:p>
        </p:txBody>
      </p:sp>
      <p:sp>
        <p:nvSpPr>
          <p:cNvPr id="3" name="object 3"/>
          <p:cNvSpPr/>
          <p:nvPr/>
        </p:nvSpPr>
        <p:spPr>
          <a:xfrm>
            <a:off x="2961132" y="1371600"/>
            <a:ext cx="1377950" cy="829310"/>
          </a:xfrm>
          <a:custGeom>
            <a:avLst/>
            <a:gdLst/>
            <a:ahLst/>
            <a:cxnLst/>
            <a:rect l="l" t="t" r="r" b="b"/>
            <a:pathLst>
              <a:path w="1377950" h="829310">
                <a:moveTo>
                  <a:pt x="0" y="829056"/>
                </a:moveTo>
                <a:lnTo>
                  <a:pt x="1377695" y="829056"/>
                </a:lnTo>
                <a:lnTo>
                  <a:pt x="1377695" y="0"/>
                </a:lnTo>
                <a:lnTo>
                  <a:pt x="0" y="0"/>
                </a:lnTo>
                <a:lnTo>
                  <a:pt x="0" y="829056"/>
                </a:lnTo>
                <a:close/>
              </a:path>
            </a:pathLst>
          </a:custGeom>
          <a:ln w="64008">
            <a:solidFill>
              <a:srgbClr val="FF0000"/>
            </a:solidFill>
          </a:ln>
        </p:spPr>
        <p:txBody>
          <a:bodyPr wrap="square" lIns="0" tIns="0" rIns="0" bIns="0" rtlCol="0"/>
          <a:lstStyle/>
          <a:p>
            <a:endParaRPr dirty="0"/>
          </a:p>
        </p:txBody>
      </p:sp>
      <p:sp>
        <p:nvSpPr>
          <p:cNvPr id="4" name="object 4"/>
          <p:cNvSpPr/>
          <p:nvPr/>
        </p:nvSpPr>
        <p:spPr>
          <a:xfrm>
            <a:off x="1712976" y="3363468"/>
            <a:ext cx="2602992" cy="1493520"/>
          </a:xfrm>
          <a:prstGeom prst="rect">
            <a:avLst/>
          </a:prstGeom>
          <a:blipFill>
            <a:blip r:embed="rId4" cstate="print"/>
            <a:stretch>
              <a:fillRect/>
            </a:stretch>
          </a:blipFill>
        </p:spPr>
        <p:txBody>
          <a:bodyPr wrap="square" lIns="0" tIns="0" rIns="0" bIns="0" rtlCol="0"/>
          <a:lstStyle/>
          <a:p>
            <a:endParaRPr dirty="0"/>
          </a:p>
        </p:txBody>
      </p:sp>
      <p:sp>
        <p:nvSpPr>
          <p:cNvPr id="5" name="object 5"/>
          <p:cNvSpPr/>
          <p:nvPr/>
        </p:nvSpPr>
        <p:spPr>
          <a:xfrm>
            <a:off x="1680972" y="3429000"/>
            <a:ext cx="2667000" cy="1557655"/>
          </a:xfrm>
          <a:custGeom>
            <a:avLst/>
            <a:gdLst/>
            <a:ahLst/>
            <a:cxnLst/>
            <a:rect l="l" t="t" r="r" b="b"/>
            <a:pathLst>
              <a:path w="2667000" h="1557654">
                <a:moveTo>
                  <a:pt x="0" y="1557527"/>
                </a:moveTo>
                <a:lnTo>
                  <a:pt x="2667000" y="1557527"/>
                </a:lnTo>
                <a:lnTo>
                  <a:pt x="2667000" y="0"/>
                </a:lnTo>
                <a:lnTo>
                  <a:pt x="0" y="0"/>
                </a:lnTo>
                <a:lnTo>
                  <a:pt x="0" y="1557527"/>
                </a:lnTo>
                <a:close/>
              </a:path>
            </a:pathLst>
          </a:custGeom>
          <a:ln w="64008">
            <a:solidFill>
              <a:srgbClr val="FF0000"/>
            </a:solidFill>
          </a:ln>
        </p:spPr>
        <p:txBody>
          <a:bodyPr wrap="square" lIns="0" tIns="0" rIns="0" bIns="0" rtlCol="0"/>
          <a:lstStyle/>
          <a:p>
            <a:endParaRPr dirty="0"/>
          </a:p>
        </p:txBody>
      </p:sp>
      <p:sp>
        <p:nvSpPr>
          <p:cNvPr id="6" name="object 6"/>
          <p:cNvSpPr/>
          <p:nvPr/>
        </p:nvSpPr>
        <p:spPr>
          <a:xfrm>
            <a:off x="3200400" y="2286000"/>
            <a:ext cx="300355" cy="995680"/>
          </a:xfrm>
          <a:custGeom>
            <a:avLst/>
            <a:gdLst/>
            <a:ahLst/>
            <a:cxnLst/>
            <a:rect l="l" t="t" r="r" b="b"/>
            <a:pathLst>
              <a:path w="300354" h="995679">
                <a:moveTo>
                  <a:pt x="300227" y="845058"/>
                </a:moveTo>
                <a:lnTo>
                  <a:pt x="0" y="845058"/>
                </a:lnTo>
                <a:lnTo>
                  <a:pt x="150113" y="995172"/>
                </a:lnTo>
                <a:lnTo>
                  <a:pt x="300227" y="845058"/>
                </a:lnTo>
                <a:close/>
              </a:path>
              <a:path w="300354" h="995679">
                <a:moveTo>
                  <a:pt x="225171" y="0"/>
                </a:moveTo>
                <a:lnTo>
                  <a:pt x="75057" y="0"/>
                </a:lnTo>
                <a:lnTo>
                  <a:pt x="75057" y="845058"/>
                </a:lnTo>
                <a:lnTo>
                  <a:pt x="225171" y="845058"/>
                </a:lnTo>
                <a:lnTo>
                  <a:pt x="225171" y="0"/>
                </a:lnTo>
                <a:close/>
              </a:path>
            </a:pathLst>
          </a:custGeom>
          <a:solidFill>
            <a:srgbClr val="FF0000"/>
          </a:solidFill>
        </p:spPr>
        <p:txBody>
          <a:bodyPr wrap="square" lIns="0" tIns="0" rIns="0" bIns="0" rtlCol="0"/>
          <a:lstStyle/>
          <a:p>
            <a:endParaRPr dirty="0"/>
          </a:p>
        </p:txBody>
      </p:sp>
      <p:sp>
        <p:nvSpPr>
          <p:cNvPr id="7" name="object 7"/>
          <p:cNvSpPr/>
          <p:nvPr/>
        </p:nvSpPr>
        <p:spPr>
          <a:xfrm>
            <a:off x="4818888" y="1502665"/>
            <a:ext cx="2005584" cy="487679"/>
          </a:xfrm>
          <a:prstGeom prst="rect">
            <a:avLst/>
          </a:prstGeom>
          <a:blipFill>
            <a:blip r:embed="rId5" cstate="print"/>
            <a:stretch>
              <a:fillRect/>
            </a:stretch>
          </a:blipFill>
        </p:spPr>
        <p:txBody>
          <a:bodyPr wrap="square" lIns="0" tIns="0" rIns="0" bIns="0" rtlCol="0"/>
          <a:lstStyle/>
          <a:p>
            <a:endParaRPr dirty="0"/>
          </a:p>
        </p:txBody>
      </p:sp>
      <p:sp>
        <p:nvSpPr>
          <p:cNvPr id="8" name="object 8"/>
          <p:cNvSpPr/>
          <p:nvPr/>
        </p:nvSpPr>
        <p:spPr>
          <a:xfrm>
            <a:off x="5777484" y="4727447"/>
            <a:ext cx="2272284" cy="464819"/>
          </a:xfrm>
          <a:prstGeom prst="rect">
            <a:avLst/>
          </a:prstGeom>
          <a:blipFill>
            <a:blip r:embed="rId6" cstate="print"/>
            <a:stretch>
              <a:fillRect/>
            </a:stretch>
          </a:blipFill>
        </p:spPr>
        <p:txBody>
          <a:bodyPr wrap="square" lIns="0" tIns="0" rIns="0" bIns="0" rtlCol="0"/>
          <a:lstStyle/>
          <a:p>
            <a:endParaRPr dirty="0"/>
          </a:p>
        </p:txBody>
      </p:sp>
      <p:sp>
        <p:nvSpPr>
          <p:cNvPr id="9" name="object 9"/>
          <p:cNvSpPr/>
          <p:nvPr/>
        </p:nvSpPr>
        <p:spPr>
          <a:xfrm>
            <a:off x="309372" y="5694680"/>
            <a:ext cx="8674735" cy="553720"/>
          </a:xfrm>
          <a:custGeom>
            <a:avLst/>
            <a:gdLst/>
            <a:ahLst/>
            <a:cxnLst/>
            <a:rect l="l" t="t" r="r" b="b"/>
            <a:pathLst>
              <a:path w="8674735" h="553720">
                <a:moveTo>
                  <a:pt x="0" y="553212"/>
                </a:moveTo>
                <a:lnTo>
                  <a:pt x="8674608" y="553212"/>
                </a:lnTo>
                <a:lnTo>
                  <a:pt x="8674608" y="0"/>
                </a:lnTo>
                <a:lnTo>
                  <a:pt x="0" y="0"/>
                </a:lnTo>
                <a:lnTo>
                  <a:pt x="0" y="553212"/>
                </a:lnTo>
                <a:close/>
              </a:path>
            </a:pathLst>
          </a:custGeom>
          <a:solidFill>
            <a:srgbClr val="FFFFFF"/>
          </a:solidFill>
        </p:spPr>
        <p:txBody>
          <a:bodyPr wrap="square" lIns="0" tIns="0" rIns="0" bIns="0" rtlCol="0"/>
          <a:lstStyle/>
          <a:p>
            <a:endParaRPr dirty="0"/>
          </a:p>
        </p:txBody>
      </p:sp>
      <p:sp>
        <p:nvSpPr>
          <p:cNvPr id="10" name="object 10"/>
          <p:cNvSpPr txBox="1"/>
          <p:nvPr/>
        </p:nvSpPr>
        <p:spPr>
          <a:xfrm>
            <a:off x="316865" y="5694680"/>
            <a:ext cx="8674735" cy="553720"/>
          </a:xfrm>
          <a:prstGeom prst="rect">
            <a:avLst/>
          </a:prstGeom>
          <a:solidFill>
            <a:srgbClr val="FFFFFF"/>
          </a:solidFill>
          <a:ln w="64008">
            <a:solidFill>
              <a:srgbClr val="FF0000"/>
            </a:solidFill>
          </a:ln>
        </p:spPr>
        <p:txBody>
          <a:bodyPr vert="horz" wrap="square" lIns="0" tIns="26670" rIns="0" bIns="0" rtlCol="0">
            <a:spAutoFit/>
          </a:bodyPr>
          <a:lstStyle/>
          <a:p>
            <a:pPr marL="59690">
              <a:lnSpc>
                <a:spcPct val="100000"/>
              </a:lnSpc>
              <a:spcBef>
                <a:spcPts val="210"/>
              </a:spcBef>
            </a:pPr>
            <a:r>
              <a:rPr sz="3000" spc="415" dirty="0">
                <a:solidFill>
                  <a:srgbClr val="FF0000"/>
                </a:solidFill>
                <a:latin typeface="MS UI Gothic"/>
                <a:cs typeface="MS UI Gothic"/>
              </a:rPr>
              <a:t>フォルダー</a:t>
            </a:r>
            <a:r>
              <a:rPr sz="3000" spc="415" dirty="0">
                <a:solidFill>
                  <a:srgbClr val="FF0000"/>
                </a:solidFill>
                <a:latin typeface="Arial"/>
                <a:cs typeface="Arial"/>
              </a:rPr>
              <a:t>(</a:t>
            </a:r>
            <a:r>
              <a:rPr sz="3000" spc="415" dirty="0">
                <a:solidFill>
                  <a:srgbClr val="FF0000"/>
                </a:solidFill>
                <a:latin typeface="MS UI Gothic"/>
                <a:cs typeface="MS UI Gothic"/>
              </a:rPr>
              <a:t>ファイル</a:t>
            </a:r>
            <a:r>
              <a:rPr sz="3000" spc="415" dirty="0">
                <a:solidFill>
                  <a:srgbClr val="FF0000"/>
                </a:solidFill>
                <a:latin typeface="Arial"/>
                <a:cs typeface="Arial"/>
              </a:rPr>
              <a:t>)</a:t>
            </a:r>
            <a:r>
              <a:rPr sz="3000" spc="415" dirty="0">
                <a:solidFill>
                  <a:srgbClr val="FF0000"/>
                </a:solidFill>
                <a:latin typeface="MS UI Gothic"/>
                <a:cs typeface="MS UI Gothic"/>
              </a:rPr>
              <a:t>名は必ず半角英数字大文字</a:t>
            </a:r>
            <a:endParaRPr sz="3000" dirty="0">
              <a:latin typeface="MS UI Gothic"/>
              <a:cs typeface="MS UI Gothic"/>
            </a:endParaRPr>
          </a:p>
        </p:txBody>
      </p:sp>
      <p:sp>
        <p:nvSpPr>
          <p:cNvPr id="11" name="object 11"/>
          <p:cNvSpPr txBox="1">
            <a:spLocks noGrp="1"/>
          </p:cNvSpPr>
          <p:nvPr>
            <p:ph type="title"/>
          </p:nvPr>
        </p:nvSpPr>
        <p:spPr>
          <a:xfrm>
            <a:off x="78739" y="140335"/>
            <a:ext cx="9748520" cy="1155065"/>
          </a:xfrm>
          <a:prstGeom prst="rect">
            <a:avLst/>
          </a:prstGeom>
        </p:spPr>
        <p:txBody>
          <a:bodyPr vert="horz" wrap="square" lIns="0" tIns="0" rIns="0" bIns="0" rtlCol="0">
            <a:spAutoFit/>
          </a:bodyPr>
          <a:lstStyle/>
          <a:p>
            <a:pPr marL="12700">
              <a:lnSpc>
                <a:spcPct val="100000"/>
              </a:lnSpc>
            </a:pPr>
            <a:r>
              <a:rPr spc="80" dirty="0"/>
              <a:t>議案書様式の説明</a:t>
            </a:r>
          </a:p>
        </p:txBody>
      </p:sp>
      <p:sp>
        <p:nvSpPr>
          <p:cNvPr id="12" name="object 12"/>
          <p:cNvSpPr txBox="1"/>
          <p:nvPr/>
        </p:nvSpPr>
        <p:spPr>
          <a:xfrm>
            <a:off x="125096" y="762000"/>
            <a:ext cx="4142104" cy="548640"/>
          </a:xfrm>
          <a:prstGeom prst="rect">
            <a:avLst/>
          </a:prstGeom>
        </p:spPr>
        <p:txBody>
          <a:bodyPr vert="horz" wrap="square" lIns="0" tIns="0" rIns="0" bIns="0" rtlCol="0">
            <a:spAutoFit/>
          </a:bodyPr>
          <a:lstStyle/>
          <a:p>
            <a:pPr marL="12700">
              <a:lnSpc>
                <a:spcPct val="100000"/>
              </a:lnSpc>
            </a:pPr>
            <a:r>
              <a:rPr sz="3600" u="heavy" spc="-905" dirty="0">
                <a:latin typeface="Times New Roman"/>
                <a:cs typeface="Times New Roman"/>
              </a:rPr>
              <a:t> </a:t>
            </a:r>
            <a:r>
              <a:rPr sz="3600" u="heavy" spc="860" dirty="0">
                <a:latin typeface="MS UI Gothic"/>
                <a:cs typeface="MS UI Gothic"/>
              </a:rPr>
              <a:t>ファイル名</a:t>
            </a:r>
            <a:r>
              <a:rPr sz="3600" u="heavy" spc="775" dirty="0">
                <a:latin typeface="MS UI Gothic"/>
                <a:cs typeface="MS UI Gothic"/>
              </a:rPr>
              <a:t>に</a:t>
            </a:r>
            <a:r>
              <a:rPr sz="3600" u="heavy" spc="735" dirty="0">
                <a:latin typeface="MS UI Gothic"/>
                <a:cs typeface="MS UI Gothic"/>
              </a:rPr>
              <a:t>ついて</a:t>
            </a:r>
            <a:endParaRPr sz="3600" dirty="0">
              <a:latin typeface="MS UI Gothic"/>
              <a:cs typeface="MS UI Gothic"/>
            </a:endParaRPr>
          </a:p>
        </p:txBody>
      </p:sp>
      <p:sp>
        <p:nvSpPr>
          <p:cNvPr id="13" name="スライド番号プレースホルダー 12">
            <a:extLst>
              <a:ext uri="{FF2B5EF4-FFF2-40B4-BE49-F238E27FC236}">
                <a16:creationId xmlns:a16="http://schemas.microsoft.com/office/drawing/2014/main" xmlns="" id="{B50F496C-0BFF-4D2B-ABE8-5A943D0EBFDB}"/>
              </a:ext>
            </a:extLst>
          </p:cNvPr>
          <p:cNvSpPr>
            <a:spLocks noGrp="1"/>
          </p:cNvSpPr>
          <p:nvPr>
            <p:ph type="sldNum" sz="quarter" idx="7"/>
          </p:nvPr>
        </p:nvSpPr>
        <p:spPr/>
        <p:txBody>
          <a:bodyPr/>
          <a:lstStyle/>
          <a:p>
            <a:fld id="{B6F15528-21DE-4FAA-801E-634DDDAF4B2B}" type="slidenum">
              <a:rPr lang="en-US" altLang="ja-JP" smtClean="0"/>
              <a:t>17</a:t>
            </a:fld>
            <a:endParaRPr lang="ja-JP"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xmlns="" id="{31BF354B-0550-4626-CE2F-261085302174}"/>
              </a:ext>
            </a:extLst>
          </p:cNvPr>
          <p:cNvPicPr>
            <a:picLocks noChangeAspect="1"/>
          </p:cNvPicPr>
          <p:nvPr/>
        </p:nvPicPr>
        <p:blipFill rotWithShape="1">
          <a:blip r:embed="rId3">
            <a:extLst>
              <a:ext uri="{28A0092B-C50C-407E-A947-70E740481C1C}">
                <a14:useLocalDpi xmlns:a14="http://schemas.microsoft.com/office/drawing/2010/main" val="0"/>
              </a:ext>
            </a:extLst>
          </a:blip>
          <a:srcRect l="22032" t="23464" r="23352" b="47291"/>
          <a:stretch/>
        </p:blipFill>
        <p:spPr>
          <a:xfrm>
            <a:off x="304800" y="2057399"/>
            <a:ext cx="8991600" cy="3209763"/>
          </a:xfrm>
          <a:prstGeom prst="rect">
            <a:avLst/>
          </a:prstGeom>
        </p:spPr>
      </p:pic>
      <p:sp>
        <p:nvSpPr>
          <p:cNvPr id="3" name="object 3"/>
          <p:cNvSpPr/>
          <p:nvPr/>
        </p:nvSpPr>
        <p:spPr>
          <a:xfrm>
            <a:off x="228600" y="3429000"/>
            <a:ext cx="4851489" cy="261561"/>
          </a:xfrm>
          <a:custGeom>
            <a:avLst/>
            <a:gdLst/>
            <a:ahLst/>
            <a:cxnLst/>
            <a:rect l="l" t="t" r="r" b="b"/>
            <a:pathLst>
              <a:path w="5960745" h="360045">
                <a:moveTo>
                  <a:pt x="0" y="359663"/>
                </a:moveTo>
                <a:lnTo>
                  <a:pt x="5960364" y="359663"/>
                </a:lnTo>
                <a:lnTo>
                  <a:pt x="5960364" y="0"/>
                </a:lnTo>
                <a:lnTo>
                  <a:pt x="0" y="0"/>
                </a:lnTo>
                <a:lnTo>
                  <a:pt x="0" y="359663"/>
                </a:lnTo>
                <a:close/>
              </a:path>
            </a:pathLst>
          </a:custGeom>
          <a:ln w="64008">
            <a:solidFill>
              <a:srgbClr val="FF0000"/>
            </a:solidFill>
          </a:ln>
        </p:spPr>
        <p:txBody>
          <a:bodyPr wrap="square" lIns="0" tIns="0" rIns="0" bIns="0" rtlCol="0"/>
          <a:lstStyle/>
          <a:p>
            <a:endParaRPr dirty="0"/>
          </a:p>
        </p:txBody>
      </p:sp>
      <p:sp>
        <p:nvSpPr>
          <p:cNvPr id="4" name="object 4"/>
          <p:cNvSpPr txBox="1"/>
          <p:nvPr/>
        </p:nvSpPr>
        <p:spPr>
          <a:xfrm>
            <a:off x="78739" y="50038"/>
            <a:ext cx="5255261" cy="1931298"/>
          </a:xfrm>
          <a:prstGeom prst="rect">
            <a:avLst/>
          </a:prstGeom>
        </p:spPr>
        <p:txBody>
          <a:bodyPr vert="horz" wrap="square" lIns="0" tIns="0" rIns="0" bIns="0" rtlCol="0">
            <a:spAutoFit/>
          </a:bodyPr>
          <a:lstStyle/>
          <a:p>
            <a:pPr marL="12700">
              <a:lnSpc>
                <a:spcPct val="100000"/>
              </a:lnSpc>
            </a:pPr>
            <a:r>
              <a:rPr sz="3600" spc="80" dirty="0">
                <a:latin typeface="MS UI Gothic"/>
                <a:cs typeface="MS UI Gothic"/>
              </a:rPr>
              <a:t>議案書様式の説明</a:t>
            </a:r>
            <a:endParaRPr sz="3600" dirty="0">
              <a:latin typeface="MS UI Gothic"/>
              <a:cs typeface="MS UI Gothic"/>
            </a:endParaRPr>
          </a:p>
          <a:p>
            <a:pPr>
              <a:lnSpc>
                <a:spcPct val="100000"/>
              </a:lnSpc>
            </a:pPr>
            <a:endParaRPr sz="3600" dirty="0">
              <a:latin typeface="Times New Roman"/>
              <a:cs typeface="Times New Roman"/>
            </a:endParaRPr>
          </a:p>
          <a:p>
            <a:pPr marL="68580">
              <a:lnSpc>
                <a:spcPct val="100000"/>
              </a:lnSpc>
              <a:spcBef>
                <a:spcPts val="2095"/>
              </a:spcBef>
              <a:tabLst>
                <a:tab pos="526415" algn="l"/>
              </a:tabLst>
            </a:pPr>
            <a:r>
              <a:rPr sz="3600" u="heavy" spc="-3604" dirty="0">
                <a:latin typeface="MS UI Gothic"/>
                <a:cs typeface="MS UI Gothic"/>
              </a:rPr>
              <a:t>事</a:t>
            </a:r>
            <a:r>
              <a:rPr lang="ja-JP" altLang="en-US" sz="3600" u="heavy" spc="430" dirty="0">
                <a:latin typeface="MS UI Gothic"/>
                <a:cs typeface="MS UI Gothic"/>
              </a:rPr>
              <a:t>事業</a:t>
            </a:r>
            <a:r>
              <a:rPr sz="3600" u="heavy" spc="430" dirty="0" err="1">
                <a:latin typeface="MS UI Gothic"/>
                <a:cs typeface="MS UI Gothic"/>
              </a:rPr>
              <a:t>名と議案名について</a:t>
            </a:r>
            <a:endParaRPr sz="3600" dirty="0">
              <a:latin typeface="MS UI Gothic"/>
              <a:cs typeface="MS UI Gothic"/>
            </a:endParaRPr>
          </a:p>
        </p:txBody>
      </p:sp>
      <p:sp>
        <p:nvSpPr>
          <p:cNvPr id="5" name="object 5"/>
          <p:cNvSpPr/>
          <p:nvPr/>
        </p:nvSpPr>
        <p:spPr>
          <a:xfrm>
            <a:off x="304801" y="2286000"/>
            <a:ext cx="3200400" cy="584064"/>
          </a:xfrm>
          <a:custGeom>
            <a:avLst/>
            <a:gdLst/>
            <a:ahLst/>
            <a:cxnLst/>
            <a:rect l="l" t="t" r="r" b="b"/>
            <a:pathLst>
              <a:path w="4825365" h="431800">
                <a:moveTo>
                  <a:pt x="0" y="431291"/>
                </a:moveTo>
                <a:lnTo>
                  <a:pt x="4824984" y="431291"/>
                </a:lnTo>
                <a:lnTo>
                  <a:pt x="4824984" y="0"/>
                </a:lnTo>
                <a:lnTo>
                  <a:pt x="0" y="0"/>
                </a:lnTo>
                <a:lnTo>
                  <a:pt x="0" y="431291"/>
                </a:lnTo>
                <a:close/>
              </a:path>
            </a:pathLst>
          </a:custGeom>
          <a:ln w="64008">
            <a:solidFill>
              <a:srgbClr val="FF0000"/>
            </a:solidFill>
          </a:ln>
        </p:spPr>
        <p:txBody>
          <a:bodyPr wrap="square" lIns="0" tIns="0" rIns="0" bIns="0" rtlCol="0"/>
          <a:lstStyle/>
          <a:p>
            <a:endParaRPr/>
          </a:p>
        </p:txBody>
      </p:sp>
      <p:sp>
        <p:nvSpPr>
          <p:cNvPr id="2" name="スライド番号プレースホルダー 1">
            <a:extLst>
              <a:ext uri="{FF2B5EF4-FFF2-40B4-BE49-F238E27FC236}">
                <a16:creationId xmlns:a16="http://schemas.microsoft.com/office/drawing/2014/main" xmlns="" id="{74C2CE86-718D-46D3-AA76-BC924D4E1B77}"/>
              </a:ext>
            </a:extLst>
          </p:cNvPr>
          <p:cNvSpPr>
            <a:spLocks noGrp="1"/>
          </p:cNvSpPr>
          <p:nvPr>
            <p:ph type="sldNum" sz="quarter" idx="7"/>
          </p:nvPr>
        </p:nvSpPr>
        <p:spPr/>
        <p:txBody>
          <a:bodyPr/>
          <a:lstStyle/>
          <a:p>
            <a:fld id="{B6F15528-21DE-4FAA-801E-634DDDAF4B2B}" type="slidenum">
              <a:rPr lang="en-US" altLang="ja-JP" smtClean="0"/>
              <a:t>18</a:t>
            </a:fld>
            <a:endParaRPr lang="ja-JP"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81000" y="1295400"/>
            <a:ext cx="7315200" cy="4457631"/>
          </a:xfrm>
          <a:prstGeom prst="rect">
            <a:avLst/>
          </a:prstGeom>
        </p:spPr>
        <p:txBody>
          <a:bodyPr vert="horz" wrap="square" lIns="0" tIns="0" rIns="0" bIns="0" rtlCol="0">
            <a:spAutoFit/>
          </a:bodyPr>
          <a:lstStyle/>
          <a:p>
            <a:pPr marL="12700">
              <a:lnSpc>
                <a:spcPct val="100000"/>
              </a:lnSpc>
            </a:pPr>
            <a:r>
              <a:rPr sz="3200" u="heavy" spc="-805" dirty="0">
                <a:latin typeface="Times New Roman"/>
                <a:cs typeface="Times New Roman"/>
              </a:rPr>
              <a:t> </a:t>
            </a:r>
            <a:r>
              <a:rPr sz="3200" u="heavy" spc="190" dirty="0">
                <a:latin typeface="MS UI Gothic"/>
                <a:cs typeface="MS UI Gothic"/>
              </a:rPr>
              <a:t>議案名と事業名について</a:t>
            </a:r>
            <a:endParaRPr sz="3200" dirty="0">
              <a:latin typeface="MS UI Gothic"/>
              <a:cs typeface="MS UI Gothic"/>
            </a:endParaRPr>
          </a:p>
          <a:p>
            <a:pPr>
              <a:lnSpc>
                <a:spcPct val="100000"/>
              </a:lnSpc>
              <a:spcBef>
                <a:spcPts val="45"/>
              </a:spcBef>
            </a:pPr>
            <a:endParaRPr sz="3300" dirty="0">
              <a:latin typeface="Times New Roman"/>
              <a:cs typeface="Times New Roman"/>
            </a:endParaRPr>
          </a:p>
          <a:p>
            <a:pPr marL="12700">
              <a:lnSpc>
                <a:spcPct val="100000"/>
              </a:lnSpc>
            </a:pPr>
            <a:r>
              <a:rPr lang="ja-JP" altLang="en-US" sz="3200" spc="5" dirty="0">
                <a:latin typeface="MS UI Gothic"/>
                <a:cs typeface="MS UI Gothic"/>
              </a:rPr>
              <a:t>　</a:t>
            </a:r>
            <a:r>
              <a:rPr sz="3200" spc="5" dirty="0" err="1">
                <a:latin typeface="MS UI Gothic"/>
                <a:cs typeface="MS UI Gothic"/>
              </a:rPr>
              <a:t>議案名</a:t>
            </a:r>
            <a:r>
              <a:rPr sz="3200" spc="5" dirty="0">
                <a:latin typeface="MS UI Gothic"/>
                <a:cs typeface="MS UI Gothic"/>
              </a:rPr>
              <a:t>：</a:t>
            </a:r>
            <a:endParaRPr sz="3200" dirty="0">
              <a:latin typeface="MS UI Gothic"/>
              <a:cs typeface="MS UI Gothic"/>
            </a:endParaRPr>
          </a:p>
          <a:p>
            <a:pPr marL="469900" marR="5080" indent="269240">
              <a:lnSpc>
                <a:spcPct val="100000"/>
              </a:lnSpc>
            </a:pPr>
            <a:r>
              <a:rPr lang="ja-JP" altLang="en-US" sz="3200" spc="100" dirty="0">
                <a:latin typeface="MS UI Gothic"/>
                <a:cs typeface="MS UI Gothic"/>
              </a:rPr>
              <a:t>　</a:t>
            </a:r>
            <a:r>
              <a:rPr sz="3200" spc="100" dirty="0" err="1">
                <a:latin typeface="MS UI Gothic"/>
                <a:cs typeface="MS UI Gothic"/>
              </a:rPr>
              <a:t>各委員会が行う事業を上程する</a:t>
            </a:r>
            <a:r>
              <a:rPr lang="ja-JP" altLang="en-US" sz="3200" spc="90" dirty="0">
                <a:latin typeface="MS UI Gothic"/>
                <a:cs typeface="MS UI Gothic"/>
              </a:rPr>
              <a:t>際</a:t>
            </a:r>
            <a:r>
              <a:rPr lang="ja-JP" altLang="en-US" sz="3200" spc="204" dirty="0">
                <a:latin typeface="MS UI Gothic"/>
                <a:cs typeface="MS UI Gothic"/>
              </a:rPr>
              <a:t>の</a:t>
            </a:r>
            <a:endParaRPr lang="en-US" altLang="ja-JP" sz="3200" spc="204" dirty="0">
              <a:latin typeface="MS UI Gothic"/>
              <a:cs typeface="MS UI Gothic"/>
            </a:endParaRPr>
          </a:p>
          <a:p>
            <a:pPr marL="469900" marR="5080" indent="269240">
              <a:lnSpc>
                <a:spcPct val="100000"/>
              </a:lnSpc>
            </a:pPr>
            <a:r>
              <a:rPr sz="3200" spc="110" dirty="0" err="1">
                <a:latin typeface="MS UI Gothic"/>
                <a:cs typeface="MS UI Gothic"/>
              </a:rPr>
              <a:t>職務分掌を基にした名称</a:t>
            </a:r>
            <a:endParaRPr sz="3200" dirty="0">
              <a:latin typeface="MS UI Gothic"/>
              <a:cs typeface="MS UI Gothic"/>
            </a:endParaRPr>
          </a:p>
          <a:p>
            <a:pPr>
              <a:lnSpc>
                <a:spcPct val="100000"/>
              </a:lnSpc>
              <a:spcBef>
                <a:spcPts val="45"/>
              </a:spcBef>
            </a:pPr>
            <a:endParaRPr sz="3300" dirty="0">
              <a:latin typeface="Times New Roman"/>
              <a:cs typeface="Times New Roman"/>
            </a:endParaRPr>
          </a:p>
          <a:p>
            <a:pPr marL="12700">
              <a:lnSpc>
                <a:spcPct val="100000"/>
              </a:lnSpc>
            </a:pPr>
            <a:r>
              <a:rPr sz="3200" dirty="0">
                <a:latin typeface="MS UI Gothic"/>
                <a:cs typeface="MS UI Gothic"/>
              </a:rPr>
              <a:t>事業名：</a:t>
            </a:r>
          </a:p>
          <a:p>
            <a:pPr marL="739775">
              <a:lnSpc>
                <a:spcPct val="100000"/>
              </a:lnSpc>
            </a:pPr>
            <a:r>
              <a:rPr lang="ja-JP" altLang="en-US" sz="3200" spc="125" dirty="0">
                <a:latin typeface="MS UI Gothic"/>
                <a:cs typeface="MS UI Gothic"/>
              </a:rPr>
              <a:t>　</a:t>
            </a:r>
            <a:r>
              <a:rPr sz="3200" spc="125" dirty="0" err="1">
                <a:latin typeface="MS UI Gothic"/>
                <a:cs typeface="MS UI Gothic"/>
              </a:rPr>
              <a:t>各委員会が行う事業で実際に</a:t>
            </a:r>
            <a:endParaRPr sz="3200" dirty="0">
              <a:latin typeface="MS UI Gothic"/>
              <a:cs typeface="MS UI Gothic"/>
            </a:endParaRPr>
          </a:p>
          <a:p>
            <a:pPr marL="469900">
              <a:lnSpc>
                <a:spcPts val="3750"/>
              </a:lnSpc>
            </a:pPr>
            <a:r>
              <a:rPr lang="ja-JP" altLang="en-US" sz="3200" spc="35" dirty="0">
                <a:latin typeface="MS UI Gothic"/>
                <a:cs typeface="MS UI Gothic"/>
              </a:rPr>
              <a:t>　</a:t>
            </a:r>
            <a:r>
              <a:rPr sz="3200" spc="35" dirty="0" err="1">
                <a:latin typeface="MS UI Gothic"/>
                <a:cs typeface="MS UI Gothic"/>
              </a:rPr>
              <a:t>使用する具体的な内容・名称</a:t>
            </a:r>
            <a:endParaRPr sz="3200" dirty="0">
              <a:latin typeface="MS UI Gothic"/>
              <a:cs typeface="MS UI Gothic"/>
            </a:endParaRP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4" name="スライド番号プレースホルダー 3">
            <a:extLst>
              <a:ext uri="{FF2B5EF4-FFF2-40B4-BE49-F238E27FC236}">
                <a16:creationId xmlns:a16="http://schemas.microsoft.com/office/drawing/2014/main" xmlns="" id="{BE61EBB3-4E3F-4BAA-9C91-FC83669A72E6}"/>
              </a:ext>
            </a:extLst>
          </p:cNvPr>
          <p:cNvSpPr>
            <a:spLocks noGrp="1"/>
          </p:cNvSpPr>
          <p:nvPr>
            <p:ph type="sldNum" sz="quarter" idx="7"/>
          </p:nvPr>
        </p:nvSpPr>
        <p:spPr/>
        <p:txBody>
          <a:bodyPr/>
          <a:lstStyle/>
          <a:p>
            <a:fld id="{B6F15528-21DE-4FAA-801E-634DDDAF4B2B}" type="slidenum">
              <a:rPr lang="en-US" altLang="ja-JP" smtClean="0"/>
              <a:t>19</a:t>
            </a:fld>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78739" y="50038"/>
            <a:ext cx="9748520" cy="1107996"/>
          </a:xfrm>
          <a:prstGeom prst="rect">
            <a:avLst/>
          </a:prstGeom>
        </p:spPr>
        <p:txBody>
          <a:bodyPr vert="horz" wrap="square" lIns="0" tIns="0" rIns="0" bIns="0" rtlCol="0">
            <a:spAutoFit/>
          </a:bodyPr>
          <a:lstStyle/>
          <a:p>
            <a:pPr marL="12700">
              <a:lnSpc>
                <a:spcPct val="100000"/>
              </a:lnSpc>
            </a:pPr>
            <a:r>
              <a:rPr lang="ja-JP" altLang="en-US" spc="135" dirty="0"/>
              <a:t>上程の流れについて</a:t>
            </a:r>
            <a:r>
              <a:rPr lang="en-US" altLang="ja-JP" spc="80" dirty="0"/>
              <a:t/>
            </a:r>
            <a:br>
              <a:rPr lang="en-US" altLang="ja-JP" spc="80" dirty="0"/>
            </a:br>
            <a:r>
              <a:rPr lang="ja-JP" altLang="en-US" spc="80" dirty="0"/>
              <a:t>　上程サイクルの説明</a:t>
            </a:r>
            <a:endParaRPr spc="80" dirty="0"/>
          </a:p>
        </p:txBody>
      </p:sp>
      <p:sp>
        <p:nvSpPr>
          <p:cNvPr id="45" name="テキスト ボックス 44"/>
          <p:cNvSpPr txBox="1"/>
          <p:nvPr/>
        </p:nvSpPr>
        <p:spPr>
          <a:xfrm>
            <a:off x="457200" y="1219200"/>
            <a:ext cx="9067800" cy="2308324"/>
          </a:xfrm>
          <a:prstGeom prst="rect">
            <a:avLst/>
          </a:prstGeom>
          <a:noFill/>
        </p:spPr>
        <p:txBody>
          <a:bodyPr wrap="square" rtlCol="0">
            <a:spAutoFit/>
          </a:bodyPr>
          <a:lstStyle/>
          <a:p>
            <a:r>
              <a:rPr lang="ja-JP" altLang="en-US" sz="2400" dirty="0">
                <a:latin typeface="MS UI Gothic" panose="020B0600070205080204" pitchFamily="50" charset="-128"/>
                <a:ea typeface="MS UI Gothic" panose="020B0600070205080204" pitchFamily="50" charset="-128"/>
              </a:rPr>
              <a:t>・</a:t>
            </a:r>
            <a:r>
              <a:rPr lang="ja-JP" altLang="en-US" sz="2400" dirty="0">
                <a:solidFill>
                  <a:srgbClr val="FF99CC"/>
                </a:solidFill>
                <a:latin typeface="MS UI Gothic" panose="020B0600070205080204" pitchFamily="50" charset="-128"/>
                <a:ea typeface="MS UI Gothic" panose="020B0600070205080204" pitchFamily="50" charset="-128"/>
              </a:rPr>
              <a:t>会員会議所会議</a:t>
            </a:r>
            <a:r>
              <a:rPr lang="ja-JP" altLang="en-US" sz="2400" dirty="0">
                <a:latin typeface="MS UI Gothic" panose="020B0600070205080204" pitchFamily="50" charset="-128"/>
                <a:ea typeface="MS UI Gothic" panose="020B0600070205080204" pitchFamily="50" charset="-128"/>
              </a:rPr>
              <a:t>までに、</a:t>
            </a:r>
            <a:r>
              <a:rPr lang="ja-JP" altLang="en-US" sz="2400" dirty="0">
                <a:solidFill>
                  <a:schemeClr val="accent2"/>
                </a:solidFill>
                <a:latin typeface="MS UI Gothic" panose="020B0600070205080204" pitchFamily="50" charset="-128"/>
                <a:ea typeface="MS UI Gothic" panose="020B0600070205080204" pitchFamily="50" charset="-128"/>
              </a:rPr>
              <a:t>財政審査会議・三役懇談会</a:t>
            </a:r>
            <a:r>
              <a:rPr lang="ja-JP" altLang="en-US" sz="2400" dirty="0">
                <a:solidFill>
                  <a:schemeClr val="accent1"/>
                </a:solidFill>
                <a:latin typeface="MS UI Gothic" panose="020B0600070205080204" pitchFamily="50" charset="-128"/>
                <a:ea typeface="MS UI Gothic" panose="020B0600070205080204" pitchFamily="50" charset="-128"/>
              </a:rPr>
              <a:t>・役員会議</a:t>
            </a:r>
            <a:r>
              <a:rPr lang="ja-JP" altLang="en-US" sz="2400" dirty="0">
                <a:latin typeface="MS UI Gothic" panose="020B0600070205080204" pitchFamily="50" charset="-128"/>
                <a:ea typeface="MS UI Gothic" panose="020B0600070205080204" pitchFamily="50" charset="-128"/>
              </a:rPr>
              <a:t>を</a:t>
            </a:r>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候補者段階では２回、当該年度は１回行います。このサイクルを合計２セット行い、</a:t>
            </a:r>
            <a:r>
              <a:rPr lang="ja-JP" altLang="en-US" sz="2400" dirty="0">
                <a:solidFill>
                  <a:schemeClr val="accent3"/>
                </a:solidFill>
                <a:latin typeface="MS UI Gothic" panose="020B0600070205080204" pitchFamily="50" charset="-128"/>
                <a:ea typeface="MS UI Gothic" panose="020B0600070205080204" pitchFamily="50" charset="-128"/>
              </a:rPr>
              <a:t>審議可決</a:t>
            </a:r>
            <a:r>
              <a:rPr lang="ja-JP" altLang="en-US" sz="2400" dirty="0">
                <a:latin typeface="MS UI Gothic" panose="020B0600070205080204" pitchFamily="50" charset="-128"/>
                <a:ea typeface="MS UI Gothic" panose="020B0600070205080204" pitchFamily="50" charset="-128"/>
              </a:rPr>
              <a:t>を持って</a:t>
            </a:r>
            <a:r>
              <a:rPr lang="ja-JP" altLang="en-US" sz="2400" dirty="0">
                <a:solidFill>
                  <a:srgbClr val="FFC000"/>
                </a:solidFill>
                <a:latin typeface="MS UI Gothic" panose="020B0600070205080204" pitchFamily="50" charset="-128"/>
                <a:ea typeface="MS UI Gothic" panose="020B0600070205080204" pitchFamily="50" charset="-128"/>
              </a:rPr>
              <a:t>事業実施</a:t>
            </a:r>
            <a:r>
              <a:rPr lang="ja-JP" altLang="en-US" sz="2400" dirty="0">
                <a:latin typeface="MS UI Gothic" panose="020B0600070205080204" pitchFamily="50" charset="-128"/>
                <a:ea typeface="MS UI Gothic" panose="020B0600070205080204" pitchFamily="50" charset="-128"/>
              </a:rPr>
              <a:t>することが出来ます。</a:t>
            </a:r>
            <a:endParaRPr lang="en-US" altLang="ja-JP" sz="2400" dirty="0">
              <a:latin typeface="MS UI Gothic" panose="020B0600070205080204" pitchFamily="50" charset="-128"/>
              <a:ea typeface="MS UI Gothic" panose="020B0600070205080204" pitchFamily="50" charset="-128"/>
            </a:endParaRPr>
          </a:p>
          <a:p>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・事業実施日の前の</a:t>
            </a:r>
            <a:r>
              <a:rPr lang="ja-JP" altLang="en-US" sz="2400" dirty="0">
                <a:solidFill>
                  <a:srgbClr val="FF99CC"/>
                </a:solidFill>
                <a:latin typeface="MS UI Gothic" panose="020B0600070205080204" pitchFamily="50" charset="-128"/>
                <a:ea typeface="MS UI Gothic" panose="020B0600070205080204" pitchFamily="50" charset="-128"/>
              </a:rPr>
              <a:t>会員会議所</a:t>
            </a:r>
            <a:r>
              <a:rPr lang="ja-JP" altLang="en-US" sz="2400" dirty="0">
                <a:latin typeface="MS UI Gothic" panose="020B0600070205080204" pitchFamily="50" charset="-128"/>
                <a:ea typeface="MS UI Gothic" panose="020B0600070205080204" pitchFamily="50" charset="-128"/>
              </a:rPr>
              <a:t>を審議とし、逆算して初上程の役員会を設定します。</a:t>
            </a:r>
            <a:endParaRPr lang="en-US" altLang="ja-JP" sz="2400" dirty="0">
              <a:latin typeface="MS UI Gothic" panose="020B0600070205080204" pitchFamily="50" charset="-128"/>
              <a:ea typeface="MS UI Gothic" panose="020B0600070205080204" pitchFamily="50" charset="-128"/>
            </a:endParaRPr>
          </a:p>
        </p:txBody>
      </p:sp>
      <p:sp>
        <p:nvSpPr>
          <p:cNvPr id="3" name="スライド番号プレースホルダー 2">
            <a:extLst>
              <a:ext uri="{FF2B5EF4-FFF2-40B4-BE49-F238E27FC236}">
                <a16:creationId xmlns:a16="http://schemas.microsoft.com/office/drawing/2014/main" xmlns="" id="{6C2A768E-4500-4F7C-B91D-D13B88F74F2C}"/>
              </a:ext>
            </a:extLst>
          </p:cNvPr>
          <p:cNvSpPr>
            <a:spLocks noGrp="1"/>
          </p:cNvSpPr>
          <p:nvPr>
            <p:ph type="sldNum" sz="quarter" idx="7"/>
          </p:nvPr>
        </p:nvSpPr>
        <p:spPr/>
        <p:txBody>
          <a:bodyPr/>
          <a:lstStyle/>
          <a:p>
            <a:fld id="{B6F15528-21DE-4FAA-801E-634DDDAF4B2B}" type="slidenum">
              <a:rPr lang="en-US" altLang="ja-JP" smtClean="0"/>
              <a:t>2</a:t>
            </a:fld>
            <a:endParaRPr lang="ja-JP" altLang="en-US"/>
          </a:p>
        </p:txBody>
      </p:sp>
      <p:graphicFrame>
        <p:nvGraphicFramePr>
          <p:cNvPr id="6" name="オブジェクト 5"/>
          <p:cNvGraphicFramePr>
            <a:graphicFrameLocks noChangeAspect="1"/>
          </p:cNvGraphicFramePr>
          <p:nvPr>
            <p:extLst>
              <p:ext uri="{D42A27DB-BD31-4B8C-83A1-F6EECF244321}">
                <p14:modId xmlns:p14="http://schemas.microsoft.com/office/powerpoint/2010/main" val="4161447927"/>
              </p:ext>
            </p:extLst>
          </p:nvPr>
        </p:nvGraphicFramePr>
        <p:xfrm>
          <a:off x="2616993" y="3200400"/>
          <a:ext cx="4748213" cy="2864624"/>
        </p:xfrm>
        <a:graphic>
          <a:graphicData uri="http://schemas.openxmlformats.org/presentationml/2006/ole">
            <mc:AlternateContent xmlns:mc="http://schemas.openxmlformats.org/markup-compatibility/2006">
              <mc:Choice xmlns:v="urn:schemas-microsoft-com:vml" Requires="v">
                <p:oleObj spid="_x0000_s2059" name="ワークシート" r:id="rId5" imgW="5762554" imgH="3476640" progId="Excel.Sheet.12">
                  <p:embed/>
                </p:oleObj>
              </mc:Choice>
              <mc:Fallback>
                <p:oleObj name="ワークシート" r:id="rId5" imgW="5762554" imgH="3476640" progId="Excel.Sheet.12">
                  <p:embed/>
                  <p:pic>
                    <p:nvPicPr>
                      <p:cNvPr id="0" name=""/>
                      <p:cNvPicPr/>
                      <p:nvPr/>
                    </p:nvPicPr>
                    <p:blipFill>
                      <a:blip r:embed="rId6"/>
                      <a:stretch>
                        <a:fillRect/>
                      </a:stretch>
                    </p:blipFill>
                    <p:spPr>
                      <a:xfrm>
                        <a:off x="2616993" y="3200400"/>
                        <a:ext cx="4748213" cy="2864624"/>
                      </a:xfrm>
                      <a:prstGeom prst="rect">
                        <a:avLst/>
                      </a:prstGeom>
                    </p:spPr>
                  </p:pic>
                </p:oleObj>
              </mc:Fallback>
            </mc:AlternateContent>
          </a:graphicData>
        </a:graphic>
      </p:graphicFrame>
    </p:spTree>
    <p:extLst>
      <p:ext uri="{BB962C8B-B14F-4D97-AF65-F5344CB8AC3E}">
        <p14:creationId xmlns:p14="http://schemas.microsoft.com/office/powerpoint/2010/main" val="4718306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1218" y="1273302"/>
            <a:ext cx="9074785" cy="4442242"/>
          </a:xfrm>
          <a:prstGeom prst="rect">
            <a:avLst/>
          </a:prstGeom>
        </p:spPr>
        <p:txBody>
          <a:bodyPr vert="horz" wrap="square" lIns="0" tIns="0" rIns="0" bIns="0" rtlCol="0">
            <a:spAutoFit/>
          </a:bodyPr>
          <a:lstStyle/>
          <a:p>
            <a:pPr marL="12700">
              <a:lnSpc>
                <a:spcPct val="100000"/>
              </a:lnSpc>
            </a:pPr>
            <a:r>
              <a:rPr sz="3200" u="heavy" spc="-805" dirty="0">
                <a:latin typeface="Times New Roman"/>
                <a:cs typeface="Times New Roman"/>
              </a:rPr>
              <a:t> </a:t>
            </a:r>
            <a:r>
              <a:rPr sz="3200" u="heavy" spc="170" dirty="0">
                <a:latin typeface="MS UI Gothic"/>
                <a:cs typeface="MS UI Gothic"/>
              </a:rPr>
              <a:t>議案名の付け方</a:t>
            </a:r>
            <a:endParaRPr sz="3200" dirty="0">
              <a:latin typeface="MS UI Gothic"/>
              <a:cs typeface="MS UI Gothic"/>
            </a:endParaRPr>
          </a:p>
          <a:p>
            <a:pPr marL="469900" marR="3714115">
              <a:lnSpc>
                <a:spcPts val="7680"/>
              </a:lnSpc>
              <a:spcBef>
                <a:spcPts val="894"/>
              </a:spcBef>
            </a:pPr>
            <a:r>
              <a:rPr sz="3200" spc="5" dirty="0">
                <a:latin typeface="MS UI Gothic"/>
                <a:cs typeface="MS UI Gothic"/>
              </a:rPr>
              <a:t>事業計</a:t>
            </a:r>
            <a:r>
              <a:rPr sz="3200" spc="-5" dirty="0">
                <a:latin typeface="MS UI Gothic"/>
                <a:cs typeface="MS UI Gothic"/>
              </a:rPr>
              <a:t>画</a:t>
            </a:r>
            <a:r>
              <a:rPr sz="3200" dirty="0">
                <a:solidFill>
                  <a:srgbClr val="FF0000"/>
                </a:solidFill>
                <a:latin typeface="MS UI Gothic"/>
                <a:cs typeface="MS UI Gothic"/>
              </a:rPr>
              <a:t>協議案件</a:t>
            </a:r>
            <a:r>
              <a:rPr sz="3200" spc="585" dirty="0">
                <a:latin typeface="MS UI Gothic"/>
                <a:cs typeface="MS UI Gothic"/>
              </a:rPr>
              <a:t>の</a:t>
            </a:r>
            <a:r>
              <a:rPr sz="3200" spc="5" dirty="0">
                <a:latin typeface="MS UI Gothic"/>
                <a:cs typeface="MS UI Gothic"/>
              </a:rPr>
              <a:t>議</a:t>
            </a:r>
            <a:r>
              <a:rPr sz="3200" spc="-10" dirty="0">
                <a:latin typeface="MS UI Gothic"/>
                <a:cs typeface="MS UI Gothic"/>
              </a:rPr>
              <a:t>案</a:t>
            </a:r>
            <a:r>
              <a:rPr sz="3200" dirty="0">
                <a:latin typeface="MS UI Gothic"/>
                <a:cs typeface="MS UI Gothic"/>
              </a:rPr>
              <a:t>名  </a:t>
            </a:r>
            <a:r>
              <a:rPr sz="3200" spc="5" dirty="0">
                <a:solidFill>
                  <a:srgbClr val="FF0000"/>
                </a:solidFill>
                <a:latin typeface="MS UI Gothic"/>
                <a:cs typeface="MS UI Gothic"/>
              </a:rPr>
              <a:t>予算有</a:t>
            </a:r>
            <a:endParaRPr sz="3200" dirty="0">
              <a:latin typeface="MS UI Gothic"/>
              <a:cs typeface="MS UI Gothic"/>
            </a:endParaRPr>
          </a:p>
          <a:p>
            <a:pPr marL="927100">
              <a:lnSpc>
                <a:spcPts val="2945"/>
              </a:lnSpc>
            </a:pPr>
            <a:r>
              <a:rPr sz="3000" spc="114" dirty="0">
                <a:latin typeface="MS UI Gothic"/>
                <a:cs typeface="MS UI Gothic"/>
              </a:rPr>
              <a:t>○○○○事業計画並び</a:t>
            </a:r>
            <a:r>
              <a:rPr sz="3000" spc="75" dirty="0">
                <a:latin typeface="MS UI Gothic"/>
                <a:cs typeface="MS UI Gothic"/>
              </a:rPr>
              <a:t>に</a:t>
            </a:r>
            <a:r>
              <a:rPr sz="3000" spc="640" dirty="0">
                <a:latin typeface="MS UI Gothic"/>
                <a:cs typeface="MS UI Gothic"/>
              </a:rPr>
              <a:t>予算</a:t>
            </a:r>
            <a:r>
              <a:rPr sz="3000" spc="315" dirty="0">
                <a:latin typeface="MS UI Gothic"/>
                <a:cs typeface="MS UI Gothic"/>
              </a:rPr>
              <a:t>（</a:t>
            </a:r>
            <a:r>
              <a:rPr sz="3000" spc="750" dirty="0">
                <a:latin typeface="MS UI Gothic"/>
                <a:cs typeface="MS UI Gothic"/>
              </a:rPr>
              <a:t>案）</a:t>
            </a:r>
            <a:r>
              <a:rPr sz="3000" spc="775" dirty="0">
                <a:latin typeface="MS UI Gothic"/>
                <a:cs typeface="MS UI Gothic"/>
              </a:rPr>
              <a:t>に</a:t>
            </a:r>
            <a:r>
              <a:rPr sz="3000" spc="655" dirty="0">
                <a:latin typeface="MS UI Gothic"/>
                <a:cs typeface="MS UI Gothic"/>
              </a:rPr>
              <a:t>ついて</a:t>
            </a:r>
            <a:endParaRPr sz="3000" dirty="0">
              <a:latin typeface="MS UI Gothic"/>
              <a:cs typeface="MS UI Gothic"/>
            </a:endParaRPr>
          </a:p>
          <a:p>
            <a:pPr>
              <a:lnSpc>
                <a:spcPct val="100000"/>
              </a:lnSpc>
              <a:spcBef>
                <a:spcPts val="45"/>
              </a:spcBef>
            </a:pPr>
            <a:endParaRPr sz="3300" dirty="0">
              <a:latin typeface="Times New Roman"/>
              <a:cs typeface="Times New Roman"/>
            </a:endParaRPr>
          </a:p>
          <a:p>
            <a:pPr marL="469900">
              <a:lnSpc>
                <a:spcPct val="100000"/>
              </a:lnSpc>
            </a:pPr>
            <a:r>
              <a:rPr sz="3200" spc="5" dirty="0">
                <a:solidFill>
                  <a:srgbClr val="FF0000"/>
                </a:solidFill>
                <a:latin typeface="MS UI Gothic"/>
                <a:cs typeface="MS UI Gothic"/>
              </a:rPr>
              <a:t>予算無</a:t>
            </a:r>
            <a:endParaRPr sz="3200" dirty="0">
              <a:latin typeface="MS UI Gothic"/>
              <a:cs typeface="MS UI Gothic"/>
            </a:endParaRPr>
          </a:p>
          <a:p>
            <a:pPr marL="927100">
              <a:lnSpc>
                <a:spcPts val="3750"/>
              </a:lnSpc>
            </a:pPr>
            <a:r>
              <a:rPr sz="3000" spc="390" dirty="0">
                <a:latin typeface="MS UI Gothic"/>
                <a:cs typeface="MS UI Gothic"/>
              </a:rPr>
              <a:t>○○○○事業計画（案）について</a:t>
            </a:r>
            <a:endParaRPr sz="3000" dirty="0">
              <a:latin typeface="MS UI Gothic"/>
              <a:cs typeface="MS UI Gothic"/>
            </a:endParaRP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4" name="スライド番号プレースホルダー 3">
            <a:extLst>
              <a:ext uri="{FF2B5EF4-FFF2-40B4-BE49-F238E27FC236}">
                <a16:creationId xmlns:a16="http://schemas.microsoft.com/office/drawing/2014/main" xmlns="" id="{2989221C-24A2-4A7E-9C5C-F471A5922686}"/>
              </a:ext>
            </a:extLst>
          </p:cNvPr>
          <p:cNvSpPr>
            <a:spLocks noGrp="1"/>
          </p:cNvSpPr>
          <p:nvPr>
            <p:ph type="sldNum" sz="quarter" idx="7"/>
          </p:nvPr>
        </p:nvSpPr>
        <p:spPr/>
        <p:txBody>
          <a:bodyPr/>
          <a:lstStyle/>
          <a:p>
            <a:fld id="{B6F15528-21DE-4FAA-801E-634DDDAF4B2B}" type="slidenum">
              <a:rPr lang="en-US" altLang="ja-JP" smtClean="0"/>
              <a:t>20</a:t>
            </a:fld>
            <a:endParaRPr lang="ja-JP"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1218" y="1273302"/>
            <a:ext cx="9074785" cy="4442242"/>
          </a:xfrm>
          <a:prstGeom prst="rect">
            <a:avLst/>
          </a:prstGeom>
        </p:spPr>
        <p:txBody>
          <a:bodyPr vert="horz" wrap="square" lIns="0" tIns="0" rIns="0" bIns="0" rtlCol="0">
            <a:spAutoFit/>
          </a:bodyPr>
          <a:lstStyle/>
          <a:p>
            <a:pPr marL="12700">
              <a:lnSpc>
                <a:spcPct val="100000"/>
              </a:lnSpc>
            </a:pPr>
            <a:r>
              <a:rPr sz="3200" u="heavy" spc="-805" dirty="0">
                <a:latin typeface="Times New Roman"/>
                <a:cs typeface="Times New Roman"/>
              </a:rPr>
              <a:t> </a:t>
            </a:r>
            <a:r>
              <a:rPr sz="3200" u="heavy" spc="170" dirty="0">
                <a:latin typeface="MS UI Gothic"/>
                <a:cs typeface="MS UI Gothic"/>
              </a:rPr>
              <a:t>議案名の付け方</a:t>
            </a:r>
            <a:endParaRPr sz="3200" dirty="0">
              <a:latin typeface="MS UI Gothic"/>
              <a:cs typeface="MS UI Gothic"/>
            </a:endParaRPr>
          </a:p>
          <a:p>
            <a:pPr marL="469900" marR="3714115">
              <a:lnSpc>
                <a:spcPts val="7680"/>
              </a:lnSpc>
              <a:spcBef>
                <a:spcPts val="894"/>
              </a:spcBef>
            </a:pPr>
            <a:r>
              <a:rPr sz="3200" spc="5" dirty="0" err="1">
                <a:latin typeface="MS UI Gothic"/>
                <a:cs typeface="MS UI Gothic"/>
              </a:rPr>
              <a:t>事業計</a:t>
            </a:r>
            <a:r>
              <a:rPr sz="3200" spc="-5" dirty="0" err="1">
                <a:latin typeface="MS UI Gothic"/>
                <a:cs typeface="MS UI Gothic"/>
              </a:rPr>
              <a:t>画</a:t>
            </a:r>
            <a:r>
              <a:rPr lang="ja-JP" altLang="en-US" sz="3200" dirty="0">
                <a:solidFill>
                  <a:srgbClr val="FF0000"/>
                </a:solidFill>
                <a:latin typeface="MS UI Gothic"/>
                <a:cs typeface="MS UI Gothic"/>
              </a:rPr>
              <a:t>審議</a:t>
            </a:r>
            <a:r>
              <a:rPr sz="3200" dirty="0" err="1">
                <a:solidFill>
                  <a:srgbClr val="FF0000"/>
                </a:solidFill>
                <a:latin typeface="MS UI Gothic"/>
                <a:cs typeface="MS UI Gothic"/>
              </a:rPr>
              <a:t>案件</a:t>
            </a:r>
            <a:r>
              <a:rPr sz="3200" spc="585" dirty="0" err="1">
                <a:latin typeface="MS UI Gothic"/>
                <a:cs typeface="MS UI Gothic"/>
              </a:rPr>
              <a:t>の</a:t>
            </a:r>
            <a:r>
              <a:rPr sz="3200" spc="5" dirty="0" err="1">
                <a:latin typeface="MS UI Gothic"/>
                <a:cs typeface="MS UI Gothic"/>
              </a:rPr>
              <a:t>議</a:t>
            </a:r>
            <a:r>
              <a:rPr sz="3200" spc="-10" dirty="0" err="1">
                <a:latin typeface="MS UI Gothic"/>
                <a:cs typeface="MS UI Gothic"/>
              </a:rPr>
              <a:t>案</a:t>
            </a:r>
            <a:r>
              <a:rPr sz="3200" dirty="0" err="1">
                <a:latin typeface="MS UI Gothic"/>
                <a:cs typeface="MS UI Gothic"/>
              </a:rPr>
              <a:t>名</a:t>
            </a:r>
            <a:r>
              <a:rPr sz="3200" dirty="0">
                <a:latin typeface="MS UI Gothic"/>
                <a:cs typeface="MS UI Gothic"/>
              </a:rPr>
              <a:t>  </a:t>
            </a:r>
            <a:r>
              <a:rPr sz="3200" spc="5" dirty="0">
                <a:solidFill>
                  <a:srgbClr val="FF0000"/>
                </a:solidFill>
                <a:latin typeface="MS UI Gothic"/>
                <a:cs typeface="MS UI Gothic"/>
              </a:rPr>
              <a:t>予算有</a:t>
            </a:r>
            <a:endParaRPr sz="3200" dirty="0">
              <a:latin typeface="MS UI Gothic"/>
              <a:cs typeface="MS UI Gothic"/>
            </a:endParaRPr>
          </a:p>
          <a:p>
            <a:pPr marL="927100">
              <a:lnSpc>
                <a:spcPts val="2945"/>
              </a:lnSpc>
            </a:pPr>
            <a:r>
              <a:rPr sz="3000" spc="114" dirty="0">
                <a:latin typeface="MS UI Gothic"/>
                <a:cs typeface="MS UI Gothic"/>
              </a:rPr>
              <a:t>○○○○</a:t>
            </a:r>
            <a:r>
              <a:rPr sz="3000" spc="114" dirty="0" err="1">
                <a:latin typeface="MS UI Gothic"/>
                <a:cs typeface="MS UI Gothic"/>
              </a:rPr>
              <a:t>事業計画並び</a:t>
            </a:r>
            <a:r>
              <a:rPr sz="3000" spc="75" dirty="0" err="1">
                <a:latin typeface="MS UI Gothic"/>
                <a:cs typeface="MS UI Gothic"/>
              </a:rPr>
              <a:t>に</a:t>
            </a:r>
            <a:r>
              <a:rPr sz="3000" spc="640" dirty="0" err="1">
                <a:latin typeface="MS UI Gothic"/>
                <a:cs typeface="MS UI Gothic"/>
              </a:rPr>
              <a:t>予算</a:t>
            </a:r>
            <a:r>
              <a:rPr sz="3000" spc="315" dirty="0" err="1">
                <a:latin typeface="MS UI Gothic"/>
                <a:cs typeface="MS UI Gothic"/>
              </a:rPr>
              <a:t>（</a:t>
            </a:r>
            <a:r>
              <a:rPr sz="3000" spc="750" dirty="0" err="1">
                <a:latin typeface="MS UI Gothic"/>
                <a:cs typeface="MS UI Gothic"/>
              </a:rPr>
              <a:t>案</a:t>
            </a:r>
            <a:r>
              <a:rPr sz="3000" spc="750" dirty="0">
                <a:latin typeface="MS UI Gothic"/>
                <a:cs typeface="MS UI Gothic"/>
              </a:rPr>
              <a:t>）</a:t>
            </a:r>
            <a:r>
              <a:rPr lang="ja-JP" altLang="en-US" sz="3000" spc="775" dirty="0">
                <a:latin typeface="MS UI Gothic"/>
                <a:cs typeface="MS UI Gothic"/>
              </a:rPr>
              <a:t>承認の件</a:t>
            </a:r>
            <a:endParaRPr sz="3000" dirty="0">
              <a:latin typeface="MS UI Gothic"/>
              <a:cs typeface="MS UI Gothic"/>
            </a:endParaRPr>
          </a:p>
          <a:p>
            <a:pPr>
              <a:lnSpc>
                <a:spcPct val="100000"/>
              </a:lnSpc>
              <a:spcBef>
                <a:spcPts val="45"/>
              </a:spcBef>
            </a:pPr>
            <a:endParaRPr sz="3300" dirty="0">
              <a:latin typeface="Times New Roman"/>
              <a:cs typeface="Times New Roman"/>
            </a:endParaRPr>
          </a:p>
          <a:p>
            <a:pPr marL="469900">
              <a:lnSpc>
                <a:spcPct val="100000"/>
              </a:lnSpc>
            </a:pPr>
            <a:r>
              <a:rPr sz="3200" spc="5" dirty="0">
                <a:solidFill>
                  <a:srgbClr val="FF0000"/>
                </a:solidFill>
                <a:latin typeface="MS UI Gothic"/>
                <a:cs typeface="MS UI Gothic"/>
              </a:rPr>
              <a:t>予算無</a:t>
            </a:r>
            <a:endParaRPr sz="3200" dirty="0">
              <a:latin typeface="MS UI Gothic"/>
              <a:cs typeface="MS UI Gothic"/>
            </a:endParaRPr>
          </a:p>
          <a:p>
            <a:pPr marL="927100">
              <a:lnSpc>
                <a:spcPts val="3750"/>
              </a:lnSpc>
            </a:pPr>
            <a:r>
              <a:rPr sz="3000" spc="390" dirty="0">
                <a:latin typeface="MS UI Gothic"/>
                <a:cs typeface="MS UI Gothic"/>
              </a:rPr>
              <a:t>○○○○</a:t>
            </a:r>
            <a:r>
              <a:rPr sz="3000" spc="390" dirty="0" err="1">
                <a:latin typeface="MS UI Gothic"/>
                <a:cs typeface="MS UI Gothic"/>
              </a:rPr>
              <a:t>事業計画（案</a:t>
            </a:r>
            <a:r>
              <a:rPr sz="3000" spc="390" dirty="0">
                <a:latin typeface="MS UI Gothic"/>
                <a:cs typeface="MS UI Gothic"/>
              </a:rPr>
              <a:t>）</a:t>
            </a:r>
            <a:r>
              <a:rPr lang="ja-JP" altLang="en-US" sz="3000" spc="390" dirty="0">
                <a:latin typeface="MS UI Gothic"/>
                <a:cs typeface="MS UI Gothic"/>
              </a:rPr>
              <a:t>承認の件</a:t>
            </a:r>
            <a:endParaRPr sz="3000" dirty="0">
              <a:latin typeface="MS UI Gothic"/>
              <a:cs typeface="MS UI Gothic"/>
            </a:endParaRP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4" name="スライド番号プレースホルダー 3">
            <a:extLst>
              <a:ext uri="{FF2B5EF4-FFF2-40B4-BE49-F238E27FC236}">
                <a16:creationId xmlns:a16="http://schemas.microsoft.com/office/drawing/2014/main" xmlns="" id="{9F90D580-05E3-4EE6-9CF7-E6D4C1AD89CF}"/>
              </a:ext>
            </a:extLst>
          </p:cNvPr>
          <p:cNvSpPr>
            <a:spLocks noGrp="1"/>
          </p:cNvSpPr>
          <p:nvPr>
            <p:ph type="sldNum" sz="quarter" idx="7"/>
          </p:nvPr>
        </p:nvSpPr>
        <p:spPr/>
        <p:txBody>
          <a:bodyPr/>
          <a:lstStyle/>
          <a:p>
            <a:fld id="{B6F15528-21DE-4FAA-801E-634DDDAF4B2B}" type="slidenum">
              <a:rPr lang="en-US" altLang="ja-JP" smtClean="0"/>
              <a:t>21</a:t>
            </a:fld>
            <a:endParaRPr lang="ja-JP" altLang="en-US"/>
          </a:p>
        </p:txBody>
      </p:sp>
    </p:spTree>
    <p:extLst>
      <p:ext uri="{BB962C8B-B14F-4D97-AF65-F5344CB8AC3E}">
        <p14:creationId xmlns:p14="http://schemas.microsoft.com/office/powerpoint/2010/main" val="3989436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1218" y="1273302"/>
            <a:ext cx="8260080" cy="4442242"/>
          </a:xfrm>
          <a:prstGeom prst="rect">
            <a:avLst/>
          </a:prstGeom>
        </p:spPr>
        <p:txBody>
          <a:bodyPr vert="horz" wrap="square" lIns="0" tIns="0" rIns="0" bIns="0" rtlCol="0">
            <a:spAutoFit/>
          </a:bodyPr>
          <a:lstStyle/>
          <a:p>
            <a:pPr marL="12700">
              <a:lnSpc>
                <a:spcPct val="100000"/>
              </a:lnSpc>
            </a:pPr>
            <a:r>
              <a:rPr sz="3200" u="heavy" spc="-805" dirty="0">
                <a:latin typeface="Times New Roman"/>
                <a:cs typeface="Times New Roman"/>
              </a:rPr>
              <a:t> </a:t>
            </a:r>
            <a:r>
              <a:rPr sz="3200" u="heavy" spc="170" dirty="0">
                <a:latin typeface="MS UI Gothic"/>
                <a:cs typeface="MS UI Gothic"/>
              </a:rPr>
              <a:t>議案名の付け方</a:t>
            </a:r>
            <a:endParaRPr sz="3200" dirty="0">
              <a:latin typeface="MS UI Gothic"/>
              <a:cs typeface="MS UI Gothic"/>
            </a:endParaRPr>
          </a:p>
          <a:p>
            <a:pPr marL="469900" marR="2899410">
              <a:lnSpc>
                <a:spcPts val="7680"/>
              </a:lnSpc>
              <a:spcBef>
                <a:spcPts val="894"/>
              </a:spcBef>
            </a:pPr>
            <a:r>
              <a:rPr sz="3200" spc="5" dirty="0" err="1">
                <a:latin typeface="MS UI Gothic"/>
                <a:cs typeface="MS UI Gothic"/>
              </a:rPr>
              <a:t>事業報</a:t>
            </a:r>
            <a:r>
              <a:rPr sz="3200" spc="-5" dirty="0" err="1">
                <a:latin typeface="MS UI Gothic"/>
                <a:cs typeface="MS UI Gothic"/>
              </a:rPr>
              <a:t>告</a:t>
            </a:r>
            <a:r>
              <a:rPr sz="3200" dirty="0" err="1">
                <a:solidFill>
                  <a:srgbClr val="FF0000"/>
                </a:solidFill>
                <a:latin typeface="MS UI Gothic"/>
                <a:cs typeface="MS UI Gothic"/>
              </a:rPr>
              <a:t>審議案件</a:t>
            </a:r>
            <a:r>
              <a:rPr sz="3200" spc="195" dirty="0" err="1">
                <a:latin typeface="MS UI Gothic"/>
                <a:cs typeface="MS UI Gothic"/>
              </a:rPr>
              <a:t>の議</a:t>
            </a:r>
            <a:r>
              <a:rPr sz="3200" dirty="0" err="1">
                <a:latin typeface="MS UI Gothic"/>
                <a:cs typeface="MS UI Gothic"/>
              </a:rPr>
              <a:t>名</a:t>
            </a:r>
            <a:r>
              <a:rPr sz="3200" dirty="0">
                <a:latin typeface="MS UI Gothic"/>
                <a:cs typeface="MS UI Gothic"/>
              </a:rPr>
              <a:t>  </a:t>
            </a:r>
            <a:r>
              <a:rPr sz="3200" spc="5" dirty="0">
                <a:solidFill>
                  <a:srgbClr val="FF0000"/>
                </a:solidFill>
                <a:latin typeface="MS UI Gothic"/>
                <a:cs typeface="MS UI Gothic"/>
              </a:rPr>
              <a:t>予算有</a:t>
            </a:r>
            <a:endParaRPr sz="3200" dirty="0">
              <a:latin typeface="MS UI Gothic"/>
              <a:cs typeface="MS UI Gothic"/>
            </a:endParaRPr>
          </a:p>
          <a:p>
            <a:pPr marL="927100">
              <a:lnSpc>
                <a:spcPts val="2945"/>
              </a:lnSpc>
            </a:pPr>
            <a:r>
              <a:rPr sz="3000" spc="114" dirty="0">
                <a:latin typeface="MS UI Gothic"/>
                <a:cs typeface="MS UI Gothic"/>
              </a:rPr>
              <a:t>○○○○報告並びに決</a:t>
            </a:r>
            <a:r>
              <a:rPr sz="3000" spc="100" dirty="0">
                <a:latin typeface="MS UI Gothic"/>
                <a:cs typeface="MS UI Gothic"/>
              </a:rPr>
              <a:t>算</a:t>
            </a:r>
            <a:r>
              <a:rPr sz="3000" spc="1200" dirty="0">
                <a:latin typeface="MS UI Gothic"/>
                <a:cs typeface="MS UI Gothic"/>
              </a:rPr>
              <a:t>（案</a:t>
            </a:r>
            <a:r>
              <a:rPr sz="3000" spc="785" dirty="0">
                <a:latin typeface="MS UI Gothic"/>
                <a:cs typeface="MS UI Gothic"/>
              </a:rPr>
              <a:t>）</a:t>
            </a:r>
            <a:r>
              <a:rPr sz="3000" spc="210" dirty="0">
                <a:latin typeface="MS UI Gothic"/>
                <a:cs typeface="MS UI Gothic"/>
              </a:rPr>
              <a:t>承認</a:t>
            </a:r>
            <a:r>
              <a:rPr sz="3000" spc="155" dirty="0">
                <a:latin typeface="MS UI Gothic"/>
                <a:cs typeface="MS UI Gothic"/>
              </a:rPr>
              <a:t>の</a:t>
            </a:r>
            <a:r>
              <a:rPr sz="3000" dirty="0">
                <a:latin typeface="MS UI Gothic"/>
                <a:cs typeface="MS UI Gothic"/>
              </a:rPr>
              <a:t>件</a:t>
            </a:r>
          </a:p>
          <a:p>
            <a:pPr>
              <a:lnSpc>
                <a:spcPct val="100000"/>
              </a:lnSpc>
              <a:spcBef>
                <a:spcPts val="45"/>
              </a:spcBef>
            </a:pPr>
            <a:endParaRPr sz="3300" dirty="0">
              <a:latin typeface="Times New Roman"/>
              <a:cs typeface="Times New Roman"/>
            </a:endParaRPr>
          </a:p>
          <a:p>
            <a:pPr marL="469900">
              <a:lnSpc>
                <a:spcPct val="100000"/>
              </a:lnSpc>
            </a:pPr>
            <a:r>
              <a:rPr sz="3200" spc="5" dirty="0">
                <a:solidFill>
                  <a:srgbClr val="FF0000"/>
                </a:solidFill>
                <a:latin typeface="MS UI Gothic"/>
                <a:cs typeface="MS UI Gothic"/>
              </a:rPr>
              <a:t>予算無</a:t>
            </a:r>
            <a:endParaRPr sz="3200" dirty="0">
              <a:latin typeface="MS UI Gothic"/>
              <a:cs typeface="MS UI Gothic"/>
            </a:endParaRPr>
          </a:p>
          <a:p>
            <a:pPr marL="927100">
              <a:lnSpc>
                <a:spcPts val="3750"/>
              </a:lnSpc>
            </a:pPr>
            <a:r>
              <a:rPr sz="3000" spc="290" dirty="0">
                <a:latin typeface="MS UI Gothic"/>
                <a:cs typeface="MS UI Gothic"/>
              </a:rPr>
              <a:t>○○○○報告（案）承認の件</a:t>
            </a:r>
            <a:endParaRPr sz="3000" dirty="0">
              <a:latin typeface="MS UI Gothic"/>
              <a:cs typeface="MS UI Gothic"/>
            </a:endParaRP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4" name="スライド番号プレースホルダー 3">
            <a:extLst>
              <a:ext uri="{FF2B5EF4-FFF2-40B4-BE49-F238E27FC236}">
                <a16:creationId xmlns:a16="http://schemas.microsoft.com/office/drawing/2014/main" xmlns="" id="{3D08A76B-F6A6-431F-BF4B-23C2B2066D1D}"/>
              </a:ext>
            </a:extLst>
          </p:cNvPr>
          <p:cNvSpPr>
            <a:spLocks noGrp="1"/>
          </p:cNvSpPr>
          <p:nvPr>
            <p:ph type="sldNum" sz="quarter" idx="7"/>
          </p:nvPr>
        </p:nvSpPr>
        <p:spPr/>
        <p:txBody>
          <a:bodyPr/>
          <a:lstStyle/>
          <a:p>
            <a:fld id="{B6F15528-21DE-4FAA-801E-634DDDAF4B2B}" type="slidenum">
              <a:rPr lang="en-US" altLang="ja-JP" smtClean="0"/>
              <a:t>22</a:t>
            </a:fld>
            <a:endParaRPr lang="ja-JP"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xmlns="" id="{42076339-1BBC-8129-64AD-A49A94098A91}"/>
              </a:ext>
            </a:extLst>
          </p:cNvPr>
          <p:cNvPicPr>
            <a:picLocks noChangeAspect="1"/>
          </p:cNvPicPr>
          <p:nvPr/>
        </p:nvPicPr>
        <p:blipFill rotWithShape="1">
          <a:blip r:embed="rId3">
            <a:extLst>
              <a:ext uri="{28A0092B-C50C-407E-A947-70E740481C1C}">
                <a14:useLocalDpi xmlns:a14="http://schemas.microsoft.com/office/drawing/2010/main" val="0"/>
              </a:ext>
            </a:extLst>
          </a:blip>
          <a:srcRect l="22032" t="23464" r="23352" b="47291"/>
          <a:stretch/>
        </p:blipFill>
        <p:spPr>
          <a:xfrm>
            <a:off x="403018" y="1981336"/>
            <a:ext cx="8991600" cy="3209763"/>
          </a:xfrm>
          <a:prstGeom prst="rect">
            <a:avLst/>
          </a:prstGeom>
        </p:spPr>
      </p:pic>
      <p:sp>
        <p:nvSpPr>
          <p:cNvPr id="3" name="object 3"/>
          <p:cNvSpPr/>
          <p:nvPr/>
        </p:nvSpPr>
        <p:spPr>
          <a:xfrm>
            <a:off x="389233" y="3607834"/>
            <a:ext cx="8856345" cy="304800"/>
          </a:xfrm>
          <a:custGeom>
            <a:avLst/>
            <a:gdLst/>
            <a:ahLst/>
            <a:cxnLst/>
            <a:rect l="l" t="t" r="r" b="b"/>
            <a:pathLst>
              <a:path w="5960745" h="360045">
                <a:moveTo>
                  <a:pt x="0" y="359663"/>
                </a:moveTo>
                <a:lnTo>
                  <a:pt x="5960364" y="359663"/>
                </a:lnTo>
                <a:lnTo>
                  <a:pt x="5960364" y="0"/>
                </a:lnTo>
                <a:lnTo>
                  <a:pt x="0" y="0"/>
                </a:lnTo>
                <a:lnTo>
                  <a:pt x="0" y="359663"/>
                </a:lnTo>
                <a:close/>
              </a:path>
            </a:pathLst>
          </a:custGeom>
          <a:ln w="64008">
            <a:solidFill>
              <a:srgbClr val="FF0000"/>
            </a:solidFill>
          </a:ln>
        </p:spPr>
        <p:txBody>
          <a:bodyPr wrap="square" lIns="0" tIns="0" rIns="0" bIns="0" rtlCol="0"/>
          <a:lstStyle/>
          <a:p>
            <a:endParaRPr/>
          </a:p>
        </p:txBody>
      </p:sp>
      <p:sp>
        <p:nvSpPr>
          <p:cNvPr id="4" name="object 4"/>
          <p:cNvSpPr txBox="1"/>
          <p:nvPr/>
        </p:nvSpPr>
        <p:spPr>
          <a:xfrm>
            <a:off x="78739" y="50038"/>
            <a:ext cx="5941061" cy="1931298"/>
          </a:xfrm>
          <a:prstGeom prst="rect">
            <a:avLst/>
          </a:prstGeom>
        </p:spPr>
        <p:txBody>
          <a:bodyPr vert="horz" wrap="square" lIns="0" tIns="0" rIns="0" bIns="0" rtlCol="0">
            <a:spAutoFit/>
          </a:bodyPr>
          <a:lstStyle/>
          <a:p>
            <a:pPr marL="12700">
              <a:lnSpc>
                <a:spcPct val="100000"/>
              </a:lnSpc>
            </a:pPr>
            <a:r>
              <a:rPr sz="3600" spc="80" dirty="0" err="1">
                <a:latin typeface="MS UI Gothic"/>
                <a:cs typeface="MS UI Gothic"/>
              </a:rPr>
              <a:t>議案書様式の説明</a:t>
            </a:r>
            <a:endParaRPr lang="en-US" sz="3600" spc="80" dirty="0">
              <a:latin typeface="MS UI Gothic"/>
              <a:cs typeface="MS UI Gothic"/>
            </a:endParaRPr>
          </a:p>
          <a:p>
            <a:pPr marL="12700">
              <a:lnSpc>
                <a:spcPct val="100000"/>
              </a:lnSpc>
            </a:pPr>
            <a:endParaRPr sz="3600" dirty="0">
              <a:latin typeface="MS UI Gothic"/>
              <a:cs typeface="MS UI Gothic"/>
            </a:endParaRPr>
          </a:p>
          <a:p>
            <a:pPr marL="68580">
              <a:lnSpc>
                <a:spcPct val="100000"/>
              </a:lnSpc>
              <a:spcBef>
                <a:spcPts val="2095"/>
              </a:spcBef>
              <a:tabLst>
                <a:tab pos="526415" algn="l"/>
              </a:tabLst>
            </a:pPr>
            <a:r>
              <a:rPr lang="ja-JP" altLang="en-US" sz="3600" dirty="0">
                <a:latin typeface="MS UI Gothic"/>
                <a:cs typeface="MS UI Gothic"/>
              </a:rPr>
              <a:t>職務分掌について</a:t>
            </a:r>
          </a:p>
        </p:txBody>
      </p:sp>
      <p:sp>
        <p:nvSpPr>
          <p:cNvPr id="2" name="スライド番号プレースホルダー 1">
            <a:extLst>
              <a:ext uri="{FF2B5EF4-FFF2-40B4-BE49-F238E27FC236}">
                <a16:creationId xmlns:a16="http://schemas.microsoft.com/office/drawing/2014/main" xmlns="" id="{BA4E0BD4-6423-4412-99EF-761AA41FDB75}"/>
              </a:ext>
            </a:extLst>
          </p:cNvPr>
          <p:cNvSpPr>
            <a:spLocks noGrp="1"/>
          </p:cNvSpPr>
          <p:nvPr>
            <p:ph type="sldNum" sz="quarter" idx="7"/>
          </p:nvPr>
        </p:nvSpPr>
        <p:spPr/>
        <p:txBody>
          <a:bodyPr/>
          <a:lstStyle/>
          <a:p>
            <a:fld id="{B6F15528-21DE-4FAA-801E-634DDDAF4B2B}" type="slidenum">
              <a:rPr lang="en-US" altLang="ja-JP" smtClean="0"/>
              <a:t>23</a:t>
            </a:fld>
            <a:endParaRPr lang="ja-JP" altLang="en-US"/>
          </a:p>
        </p:txBody>
      </p:sp>
    </p:spTree>
    <p:extLst>
      <p:ext uri="{BB962C8B-B14F-4D97-AF65-F5344CB8AC3E}">
        <p14:creationId xmlns:p14="http://schemas.microsoft.com/office/powerpoint/2010/main" val="31785694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txBox="1">
            <a:spLocks noGrp="1"/>
          </p:cNvSpPr>
          <p:nvPr>
            <p:ph type="title"/>
          </p:nvPr>
        </p:nvSpPr>
        <p:spPr>
          <a:xfrm>
            <a:off x="78739" y="50038"/>
            <a:ext cx="9748520" cy="553998"/>
          </a:xfrm>
          <a:prstGeom prst="rect">
            <a:avLst/>
          </a:prstGeom>
        </p:spPr>
        <p:txBody>
          <a:bodyPr vert="horz" wrap="square" lIns="0" tIns="0" rIns="0" bIns="0" rtlCol="0">
            <a:spAutoFit/>
          </a:bodyPr>
          <a:lstStyle/>
          <a:p>
            <a:pPr marL="12700">
              <a:lnSpc>
                <a:spcPct val="100000"/>
              </a:lnSpc>
            </a:pPr>
            <a:r>
              <a:rPr spc="80" dirty="0" err="1"/>
              <a:t>議案書様式の説明</a:t>
            </a:r>
            <a:endParaRPr u="sng" spc="80" dirty="0">
              <a:latin typeface="MS UI Gothic" panose="020B0600070205080204" pitchFamily="50" charset="-128"/>
              <a:ea typeface="MS UI Gothic" panose="020B0600070205080204" pitchFamily="50" charset="-128"/>
            </a:endParaRPr>
          </a:p>
        </p:txBody>
      </p:sp>
      <p:sp>
        <p:nvSpPr>
          <p:cNvPr id="9" name="object 9"/>
          <p:cNvSpPr txBox="1"/>
          <p:nvPr/>
        </p:nvSpPr>
        <p:spPr>
          <a:xfrm>
            <a:off x="912159" y="4026601"/>
            <a:ext cx="7774641" cy="1969770"/>
          </a:xfrm>
          <a:prstGeom prst="rect">
            <a:avLst/>
          </a:prstGeom>
        </p:spPr>
        <p:txBody>
          <a:bodyPr vert="horz" wrap="square" lIns="0" tIns="0" rIns="0" bIns="0" rtlCol="0">
            <a:spAutoFit/>
          </a:bodyPr>
          <a:lstStyle/>
          <a:p>
            <a:pPr marL="317500">
              <a:lnSpc>
                <a:spcPct val="100000"/>
              </a:lnSpc>
            </a:pPr>
            <a:r>
              <a:rPr lang="ja-JP" altLang="en-US" sz="1600" spc="150" dirty="0">
                <a:latin typeface="MS UI Gothic"/>
                <a:cs typeface="Arial"/>
              </a:rPr>
              <a:t>（例）アカデミー委員会　ー　次代の青年会議所運動を担う人材の育成</a:t>
            </a:r>
            <a:endParaRPr lang="en-US" altLang="ja-JP" sz="1600" spc="150" dirty="0">
              <a:latin typeface="MS UI Gothic"/>
              <a:cs typeface="Arial"/>
            </a:endParaRPr>
          </a:p>
          <a:p>
            <a:pPr marL="317500">
              <a:lnSpc>
                <a:spcPct val="100000"/>
              </a:lnSpc>
            </a:pPr>
            <a:endParaRPr lang="en-US" sz="1600" spc="150" dirty="0">
              <a:latin typeface="MS UI Gothic"/>
              <a:cs typeface="Arial"/>
            </a:endParaRPr>
          </a:p>
          <a:p>
            <a:pPr marL="317500"/>
            <a:r>
              <a:rPr lang="ja-JP" altLang="en-US" sz="1600" spc="150" dirty="0">
                <a:latin typeface="MS UI Gothic"/>
                <a:cs typeface="Arial"/>
              </a:rPr>
              <a:t>（仮）アカデミー委員会　</a:t>
            </a:r>
            <a:endParaRPr lang="en-US" altLang="ja-JP" sz="1600" spc="150" dirty="0">
              <a:latin typeface="MS UI Gothic"/>
              <a:cs typeface="Arial"/>
            </a:endParaRPr>
          </a:p>
          <a:p>
            <a:pPr marL="317500"/>
            <a:r>
              <a:rPr lang="ja-JP" altLang="en-US" sz="1600" dirty="0">
                <a:latin typeface="+mn-ea"/>
                <a:cs typeface="MS UI Gothic"/>
              </a:rPr>
              <a:t>（１）</a:t>
            </a:r>
            <a:r>
              <a:rPr lang="ja-JP" altLang="en-US" sz="1600" spc="150" dirty="0">
                <a:latin typeface="+mn-ea"/>
                <a:cs typeface="Arial"/>
              </a:rPr>
              <a:t>次代の青年会議所運動を担う人材の育成</a:t>
            </a:r>
            <a:endParaRPr lang="en-US" altLang="ja-JP" sz="1600" spc="150" dirty="0">
              <a:latin typeface="+mn-ea"/>
              <a:cs typeface="Arial"/>
            </a:endParaRPr>
          </a:p>
          <a:p>
            <a:pPr marL="317500"/>
            <a:r>
              <a:rPr lang="ja-JP" altLang="en-US" sz="1600" dirty="0">
                <a:latin typeface="+mn-ea"/>
                <a:cs typeface="MS UI Gothic"/>
              </a:rPr>
              <a:t>（２）各地会員会議所の会員拡大運動の支援 </a:t>
            </a:r>
            <a:endParaRPr lang="en-US" altLang="ja-JP" sz="1600" dirty="0">
              <a:latin typeface="+mn-ea"/>
              <a:cs typeface="MS UI Gothic"/>
            </a:endParaRPr>
          </a:p>
          <a:p>
            <a:pPr marL="317500"/>
            <a:r>
              <a:rPr lang="ja-JP" altLang="en-US" sz="1600" dirty="0">
                <a:latin typeface="+mn-ea"/>
                <a:cs typeface="MS UI Gothic"/>
              </a:rPr>
              <a:t>（３）Ｕ－１１ ＪＣカップ少年少女サッカー大会にかかわる業務 </a:t>
            </a:r>
            <a:endParaRPr lang="en-US" altLang="ja-JP" sz="1600" dirty="0">
              <a:latin typeface="+mn-ea"/>
              <a:cs typeface="MS UI Gothic"/>
            </a:endParaRPr>
          </a:p>
          <a:p>
            <a:pPr marL="317500"/>
            <a:r>
              <a:rPr lang="ja-JP" altLang="en-US" sz="1600" dirty="0">
                <a:latin typeface="+mn-ea"/>
                <a:cs typeface="MS UI Gothic"/>
              </a:rPr>
              <a:t>（４）本会・東海地区協議会の事業・運動の推進及び連携 </a:t>
            </a:r>
          </a:p>
          <a:p>
            <a:pPr marL="317500">
              <a:lnSpc>
                <a:spcPct val="100000"/>
              </a:lnSpc>
            </a:pPr>
            <a:endParaRPr sz="1600" dirty="0">
              <a:latin typeface="MS UI Gothic"/>
              <a:cs typeface="MS UI Gothic"/>
            </a:endParaRPr>
          </a:p>
        </p:txBody>
      </p:sp>
      <p:sp>
        <p:nvSpPr>
          <p:cNvPr id="13" name="object 12"/>
          <p:cNvSpPr txBox="1"/>
          <p:nvPr/>
        </p:nvSpPr>
        <p:spPr>
          <a:xfrm>
            <a:off x="125096" y="838200"/>
            <a:ext cx="4599304" cy="553998"/>
          </a:xfrm>
          <a:prstGeom prst="rect">
            <a:avLst/>
          </a:prstGeom>
        </p:spPr>
        <p:txBody>
          <a:bodyPr vert="horz" wrap="square" lIns="0" tIns="0" rIns="0" bIns="0" rtlCol="0">
            <a:spAutoFit/>
          </a:bodyPr>
          <a:lstStyle/>
          <a:p>
            <a:pPr marL="12700">
              <a:lnSpc>
                <a:spcPct val="100000"/>
              </a:lnSpc>
            </a:pPr>
            <a:r>
              <a:rPr sz="3600" u="heavy" spc="-905" dirty="0">
                <a:latin typeface="Times New Roman"/>
                <a:cs typeface="Times New Roman"/>
              </a:rPr>
              <a:t> </a:t>
            </a:r>
            <a:r>
              <a:rPr lang="ja-JP" altLang="en-US" sz="3600" u="heavy" spc="860" dirty="0">
                <a:latin typeface="MS UI Gothic"/>
                <a:cs typeface="Times New Roman"/>
              </a:rPr>
              <a:t>職務分掌について</a:t>
            </a:r>
            <a:endParaRPr sz="3600" dirty="0">
              <a:latin typeface="MS UI Gothic"/>
              <a:cs typeface="MS UI Gothic"/>
            </a:endParaRPr>
          </a:p>
        </p:txBody>
      </p:sp>
      <p:graphicFrame>
        <p:nvGraphicFramePr>
          <p:cNvPr id="2" name="表 1"/>
          <p:cNvGraphicFramePr>
            <a:graphicFrameLocks noGrp="1"/>
          </p:cNvGraphicFramePr>
          <p:nvPr>
            <p:extLst>
              <p:ext uri="{D42A27DB-BD31-4B8C-83A1-F6EECF244321}">
                <p14:modId xmlns:p14="http://schemas.microsoft.com/office/powerpoint/2010/main" val="997507297"/>
              </p:ext>
            </p:extLst>
          </p:nvPr>
        </p:nvGraphicFramePr>
        <p:xfrm>
          <a:off x="1066800" y="2209800"/>
          <a:ext cx="8001001" cy="1526540"/>
        </p:xfrm>
        <a:graphic>
          <a:graphicData uri="http://schemas.openxmlformats.org/drawingml/2006/table">
            <a:tbl>
              <a:tblPr/>
              <a:tblGrid>
                <a:gridCol w="512720">
                  <a:extLst>
                    <a:ext uri="{9D8B030D-6E8A-4147-A177-3AD203B41FA5}">
                      <a16:colId xmlns:a16="http://schemas.microsoft.com/office/drawing/2014/main" xmlns="" val="20000"/>
                    </a:ext>
                  </a:extLst>
                </a:gridCol>
                <a:gridCol w="1086967">
                  <a:extLst>
                    <a:ext uri="{9D8B030D-6E8A-4147-A177-3AD203B41FA5}">
                      <a16:colId xmlns:a16="http://schemas.microsoft.com/office/drawing/2014/main" xmlns="" val="20001"/>
                    </a:ext>
                  </a:extLst>
                </a:gridCol>
                <a:gridCol w="799844">
                  <a:extLst>
                    <a:ext uri="{9D8B030D-6E8A-4147-A177-3AD203B41FA5}">
                      <a16:colId xmlns:a16="http://schemas.microsoft.com/office/drawing/2014/main" xmlns="" val="20002"/>
                    </a:ext>
                  </a:extLst>
                </a:gridCol>
                <a:gridCol w="799844">
                  <a:extLst>
                    <a:ext uri="{9D8B030D-6E8A-4147-A177-3AD203B41FA5}">
                      <a16:colId xmlns:a16="http://schemas.microsoft.com/office/drawing/2014/main" xmlns="" val="20003"/>
                    </a:ext>
                  </a:extLst>
                </a:gridCol>
                <a:gridCol w="299941">
                  <a:extLst>
                    <a:ext uri="{9D8B030D-6E8A-4147-A177-3AD203B41FA5}">
                      <a16:colId xmlns:a16="http://schemas.microsoft.com/office/drawing/2014/main" xmlns="" val="20004"/>
                    </a:ext>
                  </a:extLst>
                </a:gridCol>
                <a:gridCol w="2049600">
                  <a:extLst>
                    <a:ext uri="{9D8B030D-6E8A-4147-A177-3AD203B41FA5}">
                      <a16:colId xmlns:a16="http://schemas.microsoft.com/office/drawing/2014/main" xmlns="" val="20005"/>
                    </a:ext>
                  </a:extLst>
                </a:gridCol>
                <a:gridCol w="51272">
                  <a:extLst>
                    <a:ext uri="{9D8B030D-6E8A-4147-A177-3AD203B41FA5}">
                      <a16:colId xmlns:a16="http://schemas.microsoft.com/office/drawing/2014/main" xmlns="" val="20006"/>
                    </a:ext>
                  </a:extLst>
                </a:gridCol>
                <a:gridCol w="99980">
                  <a:extLst>
                    <a:ext uri="{9D8B030D-6E8A-4147-A177-3AD203B41FA5}">
                      <a16:colId xmlns:a16="http://schemas.microsoft.com/office/drawing/2014/main" xmlns="" val="20007"/>
                    </a:ext>
                  </a:extLst>
                </a:gridCol>
                <a:gridCol w="2249561">
                  <a:extLst>
                    <a:ext uri="{9D8B030D-6E8A-4147-A177-3AD203B41FA5}">
                      <a16:colId xmlns:a16="http://schemas.microsoft.com/office/drawing/2014/main" xmlns="" val="20008"/>
                    </a:ext>
                  </a:extLst>
                </a:gridCol>
                <a:gridCol w="51272">
                  <a:extLst>
                    <a:ext uri="{9D8B030D-6E8A-4147-A177-3AD203B41FA5}">
                      <a16:colId xmlns:a16="http://schemas.microsoft.com/office/drawing/2014/main" xmlns="" val="20009"/>
                    </a:ext>
                  </a:extLst>
                </a:gridCol>
              </a:tblGrid>
              <a:tr h="323850">
                <a:tc>
                  <a:txBody>
                    <a:bodyPr/>
                    <a:lstStyle/>
                    <a:p>
                      <a:pPr algn="l"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ja-JP" altLang="en-US" sz="3600" b="0" i="0" u="none" strike="noStrike" dirty="0">
                          <a:solidFill>
                            <a:srgbClr val="000000"/>
                          </a:solidFill>
                          <a:effectLst/>
                          <a:latin typeface="ＭＳ Ｐゴシック" panose="020B0600070205080204" pitchFamily="50" charset="-128"/>
                          <a:ea typeface="ＭＳ Ｐゴシック" panose="020B0600070205080204" pitchFamily="50" charset="-128"/>
                        </a:rPr>
                        <a:t>１２</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ja-JP" altLang="en-US" sz="3600" b="0" i="0" u="none" strike="noStrike" dirty="0" err="1">
                          <a:solidFill>
                            <a:srgbClr val="000000"/>
                          </a:solidFill>
                          <a:effectLst/>
                          <a:latin typeface="ＭＳ Ｐゴシック" panose="020B0600070205080204" pitchFamily="50" charset="-128"/>
                          <a:ea typeface="ＭＳ Ｐゴシック" panose="020B0600070205080204" pitchFamily="50" charset="-128"/>
                        </a:rPr>
                        <a:t>ー</a:t>
                      </a:r>
                      <a:endParaRPr lang="ja-JP" altLang="en-US" sz="3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ja-JP" altLang="en-US" sz="3600" b="0" i="0" u="none" strike="noStrike" dirty="0">
                          <a:solidFill>
                            <a:srgbClr val="000000"/>
                          </a:solidFill>
                          <a:effectLst/>
                          <a:latin typeface="ＭＳ Ｐゴシック" panose="020B0600070205080204" pitchFamily="50" charset="-128"/>
                          <a:ea typeface="ＭＳ Ｐゴシック" panose="020B0600070205080204" pitchFamily="50" charset="-128"/>
                        </a:rPr>
                        <a:t>１</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職務分掌の内容を記入</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10000"/>
                  </a:ext>
                </a:extLst>
              </a:tr>
              <a:tr h="323850">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a:noFill/>
                    </a:lnT>
                    <a:lnB>
                      <a:noFill/>
                    </a:lnB>
                  </a:tcPr>
                </a:tc>
                <a:tc>
                  <a:txBody>
                    <a:bodyPr/>
                    <a:lstStyle/>
                    <a:p>
                      <a:pPr algn="ctr" fontAlgn="ct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a:noFill/>
                    </a:lnT>
                    <a:lnB>
                      <a:noFill/>
                    </a:lnB>
                  </a:tcPr>
                </a:tc>
                <a:tc>
                  <a:txBody>
                    <a:bodyPr/>
                    <a:lstStyle/>
                    <a:p>
                      <a:pPr algn="ctr" fontAlgn="ct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a:noFill/>
                    </a:lnT>
                    <a:lnB>
                      <a:noFill/>
                    </a:lnB>
                  </a:tcPr>
                </a:tc>
                <a:tc>
                  <a:txBody>
                    <a:bodyPr/>
                    <a:lstStyle/>
                    <a:p>
                      <a:pPr algn="ctr" fontAlgn="ct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a:noFill/>
                    </a:lnT>
                    <a:lnB>
                      <a:noFill/>
                    </a:lnB>
                  </a:tcPr>
                </a:tc>
                <a:tc>
                  <a:txBody>
                    <a:bodyPr/>
                    <a:lstStyle/>
                    <a:p>
                      <a:pPr algn="ctr" fontAlgn="ct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a:noFill/>
                    </a:lnT>
                    <a:lnB>
                      <a:noFill/>
                    </a:lnB>
                  </a:tcPr>
                </a:tc>
                <a:tc>
                  <a:txBody>
                    <a:bodyPr/>
                    <a:lstStyle/>
                    <a:p>
                      <a:pPr algn="ctr" fontAlgn="ct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a:noFill/>
                    </a:lnT>
                    <a:lnB>
                      <a:noFill/>
                    </a:lnB>
                  </a:tcPr>
                </a:tc>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1"/>
                  </a:ext>
                </a:extLst>
              </a:tr>
              <a:tr h="323850">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委員会番号</a:t>
                      </a:r>
                    </a:p>
                  </a:txBody>
                  <a:tcPr marL="6350" marR="6350" marT="6350" marB="0" anchor="ctr">
                    <a:lnL>
                      <a:noFill/>
                    </a:lnL>
                    <a:lnR>
                      <a:noFill/>
                    </a:lnR>
                    <a:lnT>
                      <a:noFill/>
                    </a:lnT>
                    <a:lnB>
                      <a:noFill/>
                    </a:lnB>
                  </a:tcPr>
                </a:tc>
                <a:tc>
                  <a:txBody>
                    <a:bodyPr/>
                    <a:lstStyle/>
                    <a:p>
                      <a:pPr algn="ctr" fontAlgn="ct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a:noFill/>
                    </a:lnT>
                    <a:lnB>
                      <a:noFill/>
                    </a:lnB>
                  </a:tcPr>
                </a:tc>
                <a:tc>
                  <a:txBody>
                    <a:bodyPr/>
                    <a:lstStyle/>
                    <a:p>
                      <a:pPr algn="ctr" fontAlgn="ct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a:noFill/>
                    </a:lnT>
                    <a:lnB>
                      <a:noFill/>
                    </a:lnB>
                  </a:tcPr>
                </a:tc>
                <a:tc>
                  <a:txBody>
                    <a:bodyPr/>
                    <a:lstStyle/>
                    <a:p>
                      <a:pPr algn="ctr" fontAlgn="ct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a:noFill/>
                    </a:lnT>
                    <a:lnB>
                      <a:noFill/>
                    </a:lnB>
                  </a:tcPr>
                </a:tc>
                <a:tc>
                  <a:txBody>
                    <a:bodyPr/>
                    <a:lstStyle/>
                    <a:p>
                      <a:pPr algn="ctr" fontAlgn="ctr"/>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重複する項目は</a:t>
                      </a:r>
                    </a:p>
                  </a:txBody>
                  <a:tcPr marL="6350" marR="6350" marT="6350" marB="0" anchor="ctr">
                    <a:lnL>
                      <a:noFill/>
                    </a:lnL>
                    <a:lnR>
                      <a:noFill/>
                    </a:lnR>
                    <a:lnT>
                      <a:noFill/>
                    </a:lnT>
                    <a:lnB>
                      <a:noFill/>
                    </a:lnB>
                  </a:tcPr>
                </a:tc>
                <a:tc>
                  <a:txBody>
                    <a:bodyPr/>
                    <a:lstStyle/>
                    <a:p>
                      <a:pPr algn="ctr" fontAlgn="ct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350" marR="6350" marT="6350" marB="0" anchor="ctr">
                    <a:lnL>
                      <a:noFill/>
                    </a:lnL>
                    <a:lnR>
                      <a:noFill/>
                    </a:lnR>
                    <a:lnT>
                      <a:noFill/>
                    </a:lnT>
                    <a:lnB>
                      <a:noFill/>
                    </a:lnB>
                  </a:tcPr>
                </a:tc>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2"/>
                  </a:ext>
                </a:extLst>
              </a:tr>
              <a:tr h="323850">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二段に分けて記入する。</a:t>
                      </a: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6350" marR="6350" marT="635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
        <p:nvSpPr>
          <p:cNvPr id="3" name="スライド番号プレースホルダー 2">
            <a:extLst>
              <a:ext uri="{FF2B5EF4-FFF2-40B4-BE49-F238E27FC236}">
                <a16:creationId xmlns:a16="http://schemas.microsoft.com/office/drawing/2014/main" xmlns="" id="{8BD058AC-3793-43BA-8482-79578C0FB59A}"/>
              </a:ext>
            </a:extLst>
          </p:cNvPr>
          <p:cNvSpPr>
            <a:spLocks noGrp="1"/>
          </p:cNvSpPr>
          <p:nvPr>
            <p:ph type="sldNum" sz="quarter" idx="7"/>
          </p:nvPr>
        </p:nvSpPr>
        <p:spPr/>
        <p:txBody>
          <a:bodyPr/>
          <a:lstStyle/>
          <a:p>
            <a:fld id="{B6F15528-21DE-4FAA-801E-634DDDAF4B2B}" type="slidenum">
              <a:rPr lang="en-US" altLang="ja-JP" smtClean="0"/>
              <a:t>24</a:t>
            </a:fld>
            <a:endParaRPr lang="ja-JP" altLang="en-US"/>
          </a:p>
        </p:txBody>
      </p:sp>
    </p:spTree>
    <p:extLst>
      <p:ext uri="{BB962C8B-B14F-4D97-AF65-F5344CB8AC3E}">
        <p14:creationId xmlns:p14="http://schemas.microsoft.com/office/powerpoint/2010/main" val="11533495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descr="テキスト&#10;&#10;中程度の精度で自動的に生成された説明">
            <a:extLst>
              <a:ext uri="{FF2B5EF4-FFF2-40B4-BE49-F238E27FC236}">
                <a16:creationId xmlns:a16="http://schemas.microsoft.com/office/drawing/2014/main" xmlns="" id="{7BAE6902-A9CE-4ACB-8CDE-91961B2D9B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93" y="908626"/>
            <a:ext cx="8656212" cy="5341994"/>
          </a:xfrm>
          <a:prstGeom prst="rect">
            <a:avLst/>
          </a:prstGeom>
        </p:spPr>
      </p:pic>
      <p:sp>
        <p:nvSpPr>
          <p:cNvPr id="3" name="object 3"/>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4" name="object 4"/>
          <p:cNvSpPr/>
          <p:nvPr/>
        </p:nvSpPr>
        <p:spPr>
          <a:xfrm>
            <a:off x="3505200" y="3352800"/>
            <a:ext cx="5638800" cy="355792"/>
          </a:xfrm>
          <a:custGeom>
            <a:avLst/>
            <a:gdLst/>
            <a:ahLst/>
            <a:cxnLst/>
            <a:rect l="l" t="t" r="r" b="b"/>
            <a:pathLst>
              <a:path w="5529580" h="864234">
                <a:moveTo>
                  <a:pt x="0" y="864108"/>
                </a:moveTo>
                <a:lnTo>
                  <a:pt x="5529072" y="864108"/>
                </a:lnTo>
                <a:lnTo>
                  <a:pt x="5529072" y="0"/>
                </a:lnTo>
                <a:lnTo>
                  <a:pt x="0" y="0"/>
                </a:lnTo>
                <a:lnTo>
                  <a:pt x="0" y="864108"/>
                </a:lnTo>
                <a:close/>
              </a:path>
            </a:pathLst>
          </a:custGeom>
          <a:ln w="64008">
            <a:solidFill>
              <a:srgbClr val="FF0000"/>
            </a:solidFill>
          </a:ln>
        </p:spPr>
        <p:txBody>
          <a:bodyPr wrap="square" lIns="0" tIns="0" rIns="0" bIns="0" rtlCol="0"/>
          <a:lstStyle/>
          <a:p>
            <a:endParaRPr/>
          </a:p>
        </p:txBody>
      </p:sp>
      <p:sp>
        <p:nvSpPr>
          <p:cNvPr id="2" name="スライド番号プレースホルダー 1">
            <a:extLst>
              <a:ext uri="{FF2B5EF4-FFF2-40B4-BE49-F238E27FC236}">
                <a16:creationId xmlns:a16="http://schemas.microsoft.com/office/drawing/2014/main" xmlns="" id="{D4BA7311-E9EB-4550-9A7E-CC93E5BE189C}"/>
              </a:ext>
            </a:extLst>
          </p:cNvPr>
          <p:cNvSpPr>
            <a:spLocks noGrp="1"/>
          </p:cNvSpPr>
          <p:nvPr>
            <p:ph type="sldNum" sz="quarter" idx="7"/>
          </p:nvPr>
        </p:nvSpPr>
        <p:spPr/>
        <p:txBody>
          <a:bodyPr/>
          <a:lstStyle/>
          <a:p>
            <a:fld id="{B6F15528-21DE-4FAA-801E-634DDDAF4B2B}" type="slidenum">
              <a:rPr lang="en-US" altLang="ja-JP" smtClean="0"/>
              <a:t>25</a:t>
            </a:fld>
            <a:endParaRPr lang="ja-JP"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5" name="テキスト ボックス 4"/>
          <p:cNvSpPr txBox="1"/>
          <p:nvPr/>
        </p:nvSpPr>
        <p:spPr>
          <a:xfrm>
            <a:off x="457199" y="674400"/>
            <a:ext cx="8991600" cy="5509200"/>
          </a:xfrm>
          <a:prstGeom prst="rect">
            <a:avLst/>
          </a:prstGeom>
          <a:noFill/>
        </p:spPr>
        <p:txBody>
          <a:bodyPr wrap="square" rtlCol="0">
            <a:spAutoFit/>
          </a:bodyPr>
          <a:lstStyle/>
          <a:p>
            <a:pPr marL="12700">
              <a:lnSpc>
                <a:spcPct val="100000"/>
              </a:lnSpc>
            </a:pPr>
            <a:r>
              <a:rPr lang="ja-JP" altLang="en-US" sz="3200" u="heavy" spc="170" dirty="0">
                <a:latin typeface="MS UI Gothic"/>
                <a:cs typeface="MS UI Gothic"/>
              </a:rPr>
              <a:t>コンプライアンス番号の付け方</a:t>
            </a:r>
            <a:endParaRPr kumimoji="1" lang="en-US" altLang="ja-JP" sz="3200" u="sng" dirty="0">
              <a:latin typeface="MS UI Gothic" panose="020B0600070205080204" pitchFamily="50" charset="-128"/>
              <a:ea typeface="MS UI Gothic" panose="020B0600070205080204" pitchFamily="50" charset="-128"/>
            </a:endParaRPr>
          </a:p>
          <a:p>
            <a:endParaRPr kumimoji="1" lang="en-US" altLang="ja-JP" sz="3200" u="sng" dirty="0">
              <a:latin typeface="MS UI Gothic" panose="020B0600070205080204" pitchFamily="50" charset="-128"/>
              <a:ea typeface="MS UI Gothic" panose="020B0600070205080204" pitchFamily="50" charset="-128"/>
            </a:endParaRPr>
          </a:p>
          <a:p>
            <a:r>
              <a:rPr kumimoji="1" lang="ja-JP" altLang="en-US" sz="3200" dirty="0">
                <a:latin typeface="MS UI Gothic" panose="020B0600070205080204" pitchFamily="50" charset="-128"/>
                <a:ea typeface="MS UI Gothic" panose="020B0600070205080204" pitchFamily="50" charset="-128"/>
              </a:rPr>
              <a:t>　　</a:t>
            </a:r>
            <a:r>
              <a:rPr kumimoji="1" lang="ja-JP" altLang="en-US" sz="3200" dirty="0" smtClean="0">
                <a:latin typeface="MS UI Gothic" panose="020B0600070205080204" pitchFamily="50" charset="-128"/>
                <a:ea typeface="MS UI Gothic" panose="020B0600070205080204" pitchFamily="50" charset="-128"/>
              </a:rPr>
              <a:t>２０２４年度</a:t>
            </a:r>
            <a:r>
              <a:rPr kumimoji="1" lang="ja-JP" altLang="en-US" sz="3200" dirty="0">
                <a:latin typeface="MS UI Gothic" panose="020B0600070205080204" pitchFamily="50" charset="-128"/>
                <a:ea typeface="MS UI Gothic" panose="020B0600070205080204" pitchFamily="50" charset="-128"/>
              </a:rPr>
              <a:t>静岡ブロック協議会では、以下のルール</a:t>
            </a:r>
            <a:endParaRPr kumimoji="1" lang="en-US" altLang="ja-JP" sz="3200" dirty="0">
              <a:latin typeface="MS UI Gothic" panose="020B0600070205080204" pitchFamily="50" charset="-128"/>
              <a:ea typeface="MS UI Gothic" panose="020B0600070205080204" pitchFamily="50" charset="-128"/>
            </a:endParaRPr>
          </a:p>
          <a:p>
            <a:r>
              <a:rPr lang="ja-JP" altLang="en-US" sz="3200" dirty="0">
                <a:latin typeface="MS UI Gothic" panose="020B0600070205080204" pitchFamily="50" charset="-128"/>
                <a:ea typeface="MS UI Gothic" panose="020B0600070205080204" pitchFamily="50" charset="-128"/>
              </a:rPr>
              <a:t>　</a:t>
            </a:r>
            <a:r>
              <a:rPr kumimoji="1" lang="ja-JP" altLang="en-US" sz="3200" dirty="0">
                <a:latin typeface="MS UI Gothic" panose="020B0600070205080204" pitchFamily="50" charset="-128"/>
                <a:ea typeface="MS UI Gothic" panose="020B0600070205080204" pitchFamily="50" charset="-128"/>
              </a:rPr>
              <a:t>にて、コンプライアンス番号を設定してください。</a:t>
            </a:r>
            <a:endParaRPr kumimoji="1" lang="en-US" altLang="ja-JP" sz="3200" dirty="0">
              <a:latin typeface="MS UI Gothic" panose="020B0600070205080204" pitchFamily="50" charset="-128"/>
              <a:ea typeface="MS UI Gothic" panose="020B0600070205080204" pitchFamily="50" charset="-128"/>
            </a:endParaRPr>
          </a:p>
          <a:p>
            <a:endParaRPr lang="en-US" altLang="ja-JP" sz="3200" dirty="0">
              <a:latin typeface="MS UI Gothic" panose="020B0600070205080204" pitchFamily="50" charset="-128"/>
              <a:ea typeface="MS UI Gothic" panose="020B0600070205080204" pitchFamily="50" charset="-128"/>
            </a:endParaRPr>
          </a:p>
          <a:p>
            <a:pPr marL="12700" marR="5080">
              <a:lnSpc>
                <a:spcPct val="100000"/>
              </a:lnSpc>
            </a:pPr>
            <a:r>
              <a:rPr lang="ja-JP" altLang="en-US" sz="3200" spc="185" dirty="0">
                <a:solidFill>
                  <a:srgbClr val="FF0000"/>
                </a:solidFill>
                <a:latin typeface="MS UI Gothic"/>
                <a:cs typeface="MS UI Gothic"/>
              </a:rPr>
              <a:t>　　</a:t>
            </a:r>
            <a:r>
              <a:rPr lang="en-US" altLang="ja-JP" sz="3200" u="sng" spc="185" dirty="0">
                <a:solidFill>
                  <a:srgbClr val="FF0000"/>
                </a:solidFill>
                <a:latin typeface="MS UI Gothic"/>
                <a:cs typeface="MS UI Gothic"/>
              </a:rPr>
              <a:t>C</a:t>
            </a:r>
            <a:r>
              <a:rPr lang="ja-JP" altLang="en-US" sz="3200" u="sng" spc="185" dirty="0">
                <a:solidFill>
                  <a:srgbClr val="FF0000"/>
                </a:solidFill>
                <a:latin typeface="MS UI Gothic"/>
                <a:cs typeface="MS UI Gothic"/>
              </a:rPr>
              <a:t>　ー　委員会番号プロジェクト番号－　１　</a:t>
            </a:r>
            <a:endParaRPr lang="en-US" altLang="ja-JP" sz="3200" u="sng" spc="185" dirty="0">
              <a:solidFill>
                <a:srgbClr val="FF0000"/>
              </a:solidFill>
              <a:latin typeface="MS UI Gothic"/>
              <a:cs typeface="MS UI Gothic"/>
            </a:endParaRPr>
          </a:p>
          <a:p>
            <a:pPr marL="12700" marR="5080">
              <a:lnSpc>
                <a:spcPct val="100000"/>
              </a:lnSpc>
            </a:pPr>
            <a:r>
              <a:rPr lang="ja-JP" altLang="en-US" sz="3200" spc="185" dirty="0">
                <a:solidFill>
                  <a:srgbClr val="FF0000"/>
                </a:solidFill>
                <a:latin typeface="MS UI Gothic"/>
                <a:cs typeface="MS UI Gothic"/>
              </a:rPr>
              <a:t>　　 　 　　　　　　　　　　　　　　　　　　　予算有１</a:t>
            </a:r>
            <a:endParaRPr lang="en-US" altLang="ja-JP" sz="3200" spc="185" dirty="0">
              <a:solidFill>
                <a:srgbClr val="FF0000"/>
              </a:solidFill>
              <a:latin typeface="MS UI Gothic"/>
              <a:cs typeface="MS UI Gothic"/>
            </a:endParaRPr>
          </a:p>
          <a:p>
            <a:pPr marL="12700" marR="5080">
              <a:lnSpc>
                <a:spcPct val="100000"/>
              </a:lnSpc>
            </a:pPr>
            <a:r>
              <a:rPr lang="ja-JP" altLang="en-US" sz="3200" spc="185" dirty="0">
                <a:solidFill>
                  <a:srgbClr val="FF0000"/>
                </a:solidFill>
                <a:latin typeface="MS UI Gothic"/>
                <a:cs typeface="MS UI Gothic"/>
              </a:rPr>
              <a:t>　　　　　　　　　　　　　　　　　　　　　　　　　　無０</a:t>
            </a:r>
            <a:endParaRPr lang="en-US" altLang="ja-JP" sz="3200" spc="185" dirty="0">
              <a:solidFill>
                <a:srgbClr val="FF0000"/>
              </a:solidFill>
              <a:latin typeface="MS UI Gothic"/>
              <a:cs typeface="MS UI Gothic"/>
            </a:endParaRPr>
          </a:p>
          <a:p>
            <a:pPr marL="12700" marR="5080">
              <a:lnSpc>
                <a:spcPct val="100000"/>
              </a:lnSpc>
            </a:pPr>
            <a:endParaRPr lang="en-US" altLang="ja-JP" sz="3200" spc="185" dirty="0">
              <a:solidFill>
                <a:srgbClr val="FF0000"/>
              </a:solidFill>
              <a:latin typeface="MS UI Gothic"/>
              <a:cs typeface="MS UI Gothic"/>
            </a:endParaRPr>
          </a:p>
          <a:p>
            <a:pPr marL="12700" marR="5080">
              <a:lnSpc>
                <a:spcPct val="100000"/>
              </a:lnSpc>
            </a:pPr>
            <a:r>
              <a:rPr lang="ja-JP" altLang="en-US" sz="3200" spc="185" dirty="0">
                <a:solidFill>
                  <a:srgbClr val="FF0000"/>
                </a:solidFill>
                <a:latin typeface="MS UI Gothic"/>
                <a:cs typeface="MS UI Gothic"/>
              </a:rPr>
              <a:t>　　　　例：　ビジネス委員会０１の議案予算有</a:t>
            </a:r>
            <a:endParaRPr lang="en-US" altLang="ja-JP" sz="3200" spc="185" dirty="0">
              <a:solidFill>
                <a:srgbClr val="FF0000"/>
              </a:solidFill>
              <a:latin typeface="MS UI Gothic"/>
              <a:cs typeface="MS UI Gothic"/>
            </a:endParaRPr>
          </a:p>
          <a:p>
            <a:pPr marL="12700" marR="5080">
              <a:lnSpc>
                <a:spcPct val="100000"/>
              </a:lnSpc>
            </a:pPr>
            <a:r>
              <a:rPr lang="ja-JP" altLang="en-US" sz="3200" spc="185" dirty="0">
                <a:solidFill>
                  <a:srgbClr val="FF0000"/>
                </a:solidFill>
                <a:latin typeface="MS UI Gothic"/>
                <a:cs typeface="MS UI Gothic"/>
              </a:rPr>
              <a:t>　　　　　　　　　　　</a:t>
            </a:r>
            <a:r>
              <a:rPr lang="en-US" altLang="ja-JP" sz="3200" spc="185" dirty="0">
                <a:solidFill>
                  <a:srgbClr val="FF0000"/>
                </a:solidFill>
                <a:latin typeface="MS UI Gothic"/>
                <a:cs typeface="MS UI Gothic"/>
              </a:rPr>
              <a:t>C</a:t>
            </a:r>
            <a:r>
              <a:rPr lang="ja-JP" altLang="en-US" sz="3200" spc="185" dirty="0">
                <a:solidFill>
                  <a:srgbClr val="FF0000"/>
                </a:solidFill>
                <a:latin typeface="MS UI Gothic"/>
                <a:cs typeface="MS UI Gothic"/>
              </a:rPr>
              <a:t>ー１５０１ー１</a:t>
            </a:r>
            <a:endParaRPr lang="en-US" altLang="ja-JP" sz="3200" spc="185" dirty="0">
              <a:solidFill>
                <a:srgbClr val="FF0000"/>
              </a:solidFill>
              <a:latin typeface="MS UI Gothic"/>
              <a:ea typeface="MS UI Gothic" panose="020B0600070205080204" pitchFamily="50" charset="-128"/>
            </a:endParaRPr>
          </a:p>
        </p:txBody>
      </p:sp>
      <p:sp>
        <p:nvSpPr>
          <p:cNvPr id="2" name="スライド番号プレースホルダー 1">
            <a:extLst>
              <a:ext uri="{FF2B5EF4-FFF2-40B4-BE49-F238E27FC236}">
                <a16:creationId xmlns:a16="http://schemas.microsoft.com/office/drawing/2014/main" xmlns="" id="{E5D84862-987C-411F-81F4-E6166926D580}"/>
              </a:ext>
            </a:extLst>
          </p:cNvPr>
          <p:cNvSpPr>
            <a:spLocks noGrp="1"/>
          </p:cNvSpPr>
          <p:nvPr>
            <p:ph type="sldNum" sz="quarter" idx="7"/>
          </p:nvPr>
        </p:nvSpPr>
        <p:spPr/>
        <p:txBody>
          <a:bodyPr/>
          <a:lstStyle/>
          <a:p>
            <a:fld id="{B6F15528-21DE-4FAA-801E-634DDDAF4B2B}" type="slidenum">
              <a:rPr lang="en-US" altLang="ja-JP" smtClean="0"/>
              <a:t>26</a:t>
            </a:fld>
            <a:endParaRPr lang="ja-JP" altLang="en-US"/>
          </a:p>
        </p:txBody>
      </p:sp>
    </p:spTree>
    <p:extLst>
      <p:ext uri="{BB962C8B-B14F-4D97-AF65-F5344CB8AC3E}">
        <p14:creationId xmlns:p14="http://schemas.microsoft.com/office/powerpoint/2010/main" val="34699191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テキスト&#10;&#10;中程度の精度で自動的に生成された説明">
            <a:extLst>
              <a:ext uri="{FF2B5EF4-FFF2-40B4-BE49-F238E27FC236}">
                <a16:creationId xmlns:a16="http://schemas.microsoft.com/office/drawing/2014/main" xmlns="" id="{A5EF4B35-D2CD-46F1-9A88-EE1A9AAC69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93" y="908626"/>
            <a:ext cx="8656212" cy="5341994"/>
          </a:xfrm>
          <a:prstGeom prst="rect">
            <a:avLst/>
          </a:prstGeom>
        </p:spPr>
      </p:pic>
      <p:sp>
        <p:nvSpPr>
          <p:cNvPr id="3" name="object 3"/>
          <p:cNvSpPr/>
          <p:nvPr/>
        </p:nvSpPr>
        <p:spPr>
          <a:xfrm>
            <a:off x="3505200" y="3657600"/>
            <a:ext cx="5749401" cy="914400"/>
          </a:xfrm>
          <a:custGeom>
            <a:avLst/>
            <a:gdLst/>
            <a:ahLst/>
            <a:cxnLst/>
            <a:rect l="l" t="t" r="r" b="b"/>
            <a:pathLst>
              <a:path w="4853940" h="649604">
                <a:moveTo>
                  <a:pt x="0" y="649224"/>
                </a:moveTo>
                <a:lnTo>
                  <a:pt x="4853940" y="649224"/>
                </a:lnTo>
                <a:lnTo>
                  <a:pt x="4853940" y="0"/>
                </a:lnTo>
                <a:lnTo>
                  <a:pt x="0" y="0"/>
                </a:lnTo>
                <a:lnTo>
                  <a:pt x="0" y="649224"/>
                </a:lnTo>
                <a:close/>
              </a:path>
            </a:pathLst>
          </a:custGeom>
          <a:ln w="64008">
            <a:solidFill>
              <a:srgbClr val="FF0000"/>
            </a:solidFill>
          </a:ln>
        </p:spPr>
        <p:txBody>
          <a:bodyPr wrap="square" lIns="0" tIns="0" rIns="0" bIns="0" rtlCol="0"/>
          <a:lstStyle/>
          <a:p>
            <a:endParaRPr/>
          </a:p>
        </p:txBody>
      </p:sp>
      <p:sp>
        <p:nvSpPr>
          <p:cNvPr id="4" name="object 4"/>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2" name="スライド番号プレースホルダー 1">
            <a:extLst>
              <a:ext uri="{FF2B5EF4-FFF2-40B4-BE49-F238E27FC236}">
                <a16:creationId xmlns:a16="http://schemas.microsoft.com/office/drawing/2014/main" xmlns="" id="{7A20D90B-6B05-4AD4-AA63-42A49AE4249D}"/>
              </a:ext>
            </a:extLst>
          </p:cNvPr>
          <p:cNvSpPr>
            <a:spLocks noGrp="1"/>
          </p:cNvSpPr>
          <p:nvPr>
            <p:ph type="sldNum" sz="quarter" idx="7"/>
          </p:nvPr>
        </p:nvSpPr>
        <p:spPr/>
        <p:txBody>
          <a:bodyPr/>
          <a:lstStyle/>
          <a:p>
            <a:fld id="{B6F15528-21DE-4FAA-801E-634DDDAF4B2B}" type="slidenum">
              <a:rPr lang="en-US" altLang="ja-JP" smtClean="0"/>
              <a:t>27</a:t>
            </a:fld>
            <a:endParaRPr lang="ja-JP"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5" name="テキスト ボックス 4"/>
          <p:cNvSpPr txBox="1"/>
          <p:nvPr/>
        </p:nvSpPr>
        <p:spPr>
          <a:xfrm>
            <a:off x="304800" y="762000"/>
            <a:ext cx="8991600" cy="5386090"/>
          </a:xfrm>
          <a:prstGeom prst="rect">
            <a:avLst/>
          </a:prstGeom>
          <a:noFill/>
        </p:spPr>
        <p:txBody>
          <a:bodyPr wrap="square" rtlCol="0">
            <a:spAutoFit/>
          </a:bodyPr>
          <a:lstStyle/>
          <a:p>
            <a:pPr marL="12700">
              <a:lnSpc>
                <a:spcPct val="100000"/>
              </a:lnSpc>
            </a:pPr>
            <a:r>
              <a:rPr lang="ja-JP" altLang="en-US" sz="3200" u="heavy" spc="170" dirty="0">
                <a:latin typeface="MS UI Gothic"/>
                <a:cs typeface="MS UI Gothic"/>
              </a:rPr>
              <a:t>公益事業番号の付け方</a:t>
            </a:r>
            <a:endParaRPr kumimoji="1" lang="en-US" altLang="ja-JP" sz="3200" u="sng" dirty="0">
              <a:latin typeface="MS UI Gothic" panose="020B0600070205080204" pitchFamily="50" charset="-128"/>
              <a:ea typeface="MS UI Gothic" panose="020B0600070205080204" pitchFamily="50" charset="-128"/>
            </a:endParaRPr>
          </a:p>
          <a:p>
            <a:endParaRPr kumimoji="1" lang="en-US" altLang="ja-JP" sz="3200" u="sng" dirty="0">
              <a:latin typeface="MS UI Gothic" panose="020B0600070205080204" pitchFamily="50" charset="-128"/>
              <a:ea typeface="MS UI Gothic" panose="020B0600070205080204" pitchFamily="50" charset="-128"/>
            </a:endParaRPr>
          </a:p>
          <a:p>
            <a:r>
              <a:rPr kumimoji="1" lang="ja-JP" altLang="en-US" sz="3200" dirty="0">
                <a:latin typeface="MS UI Gothic" panose="020B0600070205080204" pitchFamily="50" charset="-128"/>
                <a:ea typeface="MS UI Gothic" panose="020B0600070205080204" pitchFamily="50" charset="-128"/>
              </a:rPr>
              <a:t>　　</a:t>
            </a:r>
            <a:r>
              <a:rPr kumimoji="1" lang="ja-JP" altLang="en-US" sz="3200" dirty="0" smtClean="0">
                <a:latin typeface="MS UI Gothic" panose="020B0600070205080204" pitchFamily="50" charset="-128"/>
                <a:ea typeface="MS UI Gothic" panose="020B0600070205080204" pitchFamily="50" charset="-128"/>
              </a:rPr>
              <a:t>２０２４年度</a:t>
            </a:r>
            <a:r>
              <a:rPr kumimoji="1" lang="ja-JP" altLang="en-US" sz="3200" dirty="0">
                <a:latin typeface="MS UI Gothic" panose="020B0600070205080204" pitchFamily="50" charset="-128"/>
                <a:ea typeface="MS UI Gothic" panose="020B0600070205080204" pitchFamily="50" charset="-128"/>
              </a:rPr>
              <a:t>静岡ブロック協議会では、以下のルール</a:t>
            </a:r>
            <a:endParaRPr kumimoji="1" lang="en-US" altLang="ja-JP" sz="3200" dirty="0">
              <a:latin typeface="MS UI Gothic" panose="020B0600070205080204" pitchFamily="50" charset="-128"/>
              <a:ea typeface="MS UI Gothic" panose="020B0600070205080204" pitchFamily="50" charset="-128"/>
            </a:endParaRPr>
          </a:p>
          <a:p>
            <a:r>
              <a:rPr lang="ja-JP" altLang="en-US" sz="3200" dirty="0">
                <a:latin typeface="MS UI Gothic" panose="020B0600070205080204" pitchFamily="50" charset="-128"/>
                <a:ea typeface="MS UI Gothic" panose="020B0600070205080204" pitchFamily="50" charset="-128"/>
              </a:rPr>
              <a:t>　</a:t>
            </a:r>
            <a:r>
              <a:rPr kumimoji="1" lang="ja-JP" altLang="en-US" sz="3200" dirty="0">
                <a:latin typeface="MS UI Gothic" panose="020B0600070205080204" pitchFamily="50" charset="-128"/>
                <a:ea typeface="MS UI Gothic" panose="020B0600070205080204" pitchFamily="50" charset="-128"/>
              </a:rPr>
              <a:t>にて、公益事業番号を設定してください。</a:t>
            </a:r>
            <a:endParaRPr kumimoji="1" lang="en-US" altLang="ja-JP" sz="3200" dirty="0">
              <a:latin typeface="MS UI Gothic" panose="020B0600070205080204" pitchFamily="50" charset="-128"/>
              <a:ea typeface="MS UI Gothic" panose="020B0600070205080204" pitchFamily="50" charset="-128"/>
            </a:endParaRPr>
          </a:p>
          <a:p>
            <a:endParaRPr lang="en-US" altLang="ja-JP" sz="3200" dirty="0">
              <a:latin typeface="MS UI Gothic" panose="020B0600070205080204" pitchFamily="50" charset="-128"/>
              <a:ea typeface="MS UI Gothic" panose="020B0600070205080204" pitchFamily="50" charset="-128"/>
            </a:endParaRPr>
          </a:p>
          <a:p>
            <a:pPr marL="12700" marR="5080">
              <a:lnSpc>
                <a:spcPct val="100000"/>
              </a:lnSpc>
            </a:pPr>
            <a:r>
              <a:rPr lang="ja-JP" altLang="en-US" sz="2800" u="sng" spc="185" dirty="0">
                <a:solidFill>
                  <a:srgbClr val="FF0000"/>
                </a:solidFill>
                <a:latin typeface="MS UI Gothic"/>
                <a:cs typeface="MS UI Gothic"/>
              </a:rPr>
              <a:t>０委員会番号－プロジェクトＮｏ</a:t>
            </a:r>
            <a:endParaRPr lang="en-US" altLang="ja-JP" sz="2800" u="sng" spc="185" dirty="0">
              <a:solidFill>
                <a:srgbClr val="FF0000"/>
              </a:solidFill>
              <a:latin typeface="MS UI Gothic"/>
              <a:cs typeface="MS UI Gothic"/>
            </a:endParaRPr>
          </a:p>
          <a:p>
            <a:pPr marL="12700" marR="5080">
              <a:lnSpc>
                <a:spcPct val="100000"/>
              </a:lnSpc>
            </a:pPr>
            <a:r>
              <a:rPr lang="ja-JP" altLang="en-US" sz="2800" spc="185" dirty="0">
                <a:solidFill>
                  <a:srgbClr val="FF0000"/>
                </a:solidFill>
                <a:latin typeface="MS UI Gothic"/>
                <a:cs typeface="MS UI Gothic"/>
              </a:rPr>
              <a:t>　　　　　　　　　　　　</a:t>
            </a:r>
            <a:r>
              <a:rPr lang="ja-JP" altLang="en-US" sz="2800" u="sng" spc="185" dirty="0">
                <a:solidFill>
                  <a:srgbClr val="FF0000"/>
                </a:solidFill>
                <a:latin typeface="MS UI Gothic"/>
                <a:cs typeface="MS UI Gothic"/>
              </a:rPr>
              <a:t>ー</a:t>
            </a:r>
            <a:r>
              <a:rPr lang="en-US" altLang="ja-JP" sz="2800" u="sng" spc="185" dirty="0">
                <a:solidFill>
                  <a:srgbClr val="FF0000"/>
                </a:solidFill>
                <a:latin typeface="MS UI Gothic"/>
                <a:cs typeface="MS UI Gothic"/>
              </a:rPr>
              <a:t>K</a:t>
            </a:r>
            <a:r>
              <a:rPr lang="ja-JP" altLang="en-US" sz="2800" u="sng" spc="185" dirty="0">
                <a:solidFill>
                  <a:srgbClr val="FF0000"/>
                </a:solidFill>
                <a:latin typeface="MS UI Gothic"/>
                <a:cs typeface="MS UI Gothic"/>
              </a:rPr>
              <a:t>定義</a:t>
            </a:r>
            <a:r>
              <a:rPr lang="en-US" altLang="ja-JP" sz="2800" u="sng" spc="185" dirty="0">
                <a:solidFill>
                  <a:srgbClr val="FF0000"/>
                </a:solidFill>
                <a:latin typeface="MS UI Gothic"/>
                <a:cs typeface="MS UI Gothic"/>
              </a:rPr>
              <a:t>A</a:t>
            </a:r>
            <a:r>
              <a:rPr lang="ja-JP" altLang="en-US" sz="2800" u="sng" spc="185" dirty="0">
                <a:solidFill>
                  <a:srgbClr val="FF0000"/>
                </a:solidFill>
                <a:latin typeface="MS UI Gothic"/>
                <a:cs typeface="MS UI Gothic"/>
              </a:rPr>
              <a:t>ー定義</a:t>
            </a:r>
            <a:r>
              <a:rPr lang="en-US" altLang="ja-JP" sz="2800" u="sng" spc="185" dirty="0">
                <a:solidFill>
                  <a:srgbClr val="FF0000"/>
                </a:solidFill>
                <a:latin typeface="MS UI Gothic"/>
                <a:cs typeface="MS UI Gothic"/>
              </a:rPr>
              <a:t>B</a:t>
            </a:r>
            <a:endParaRPr lang="en-US" altLang="ja-JP" sz="3200" u="sng" spc="185" dirty="0">
              <a:solidFill>
                <a:srgbClr val="FF0000"/>
              </a:solidFill>
              <a:latin typeface="MS UI Gothic"/>
              <a:cs typeface="MS UI Gothic"/>
            </a:endParaRPr>
          </a:p>
          <a:p>
            <a:pPr marL="12700" marR="5080">
              <a:lnSpc>
                <a:spcPct val="100000"/>
              </a:lnSpc>
            </a:pPr>
            <a:endParaRPr lang="en-US" altLang="ja-JP" sz="3200" u="sng" spc="185" dirty="0">
              <a:solidFill>
                <a:srgbClr val="FF0000"/>
              </a:solidFill>
              <a:latin typeface="MS UI Gothic"/>
              <a:cs typeface="MS UI Gothic"/>
            </a:endParaRPr>
          </a:p>
          <a:p>
            <a:pPr marL="12700" marR="5080">
              <a:lnSpc>
                <a:spcPct val="100000"/>
              </a:lnSpc>
            </a:pPr>
            <a:r>
              <a:rPr lang="ja-JP" altLang="en-US" sz="3200" spc="185" dirty="0">
                <a:solidFill>
                  <a:srgbClr val="FF0000"/>
                </a:solidFill>
                <a:latin typeface="MS UI Gothic"/>
                <a:cs typeface="MS UI Gothic"/>
              </a:rPr>
              <a:t>　</a:t>
            </a:r>
            <a:r>
              <a:rPr lang="ja-JP" altLang="en-US" sz="3200" u="sng" spc="185" dirty="0">
                <a:solidFill>
                  <a:srgbClr val="FF0000"/>
                </a:solidFill>
                <a:latin typeface="MS UI Gothic"/>
                <a:cs typeface="MS UI Gothic"/>
              </a:rPr>
              <a:t>例：</a:t>
            </a:r>
            <a:r>
              <a:rPr lang="ja-JP" altLang="en-US" sz="2400" u="sng" spc="185" dirty="0">
                <a:solidFill>
                  <a:srgbClr val="FF0000"/>
                </a:solidFill>
                <a:latin typeface="MS UI Gothic"/>
                <a:cs typeface="MS UI Gothic"/>
              </a:rPr>
              <a:t>アカデミー委員会０１の議案、人材育成のセミナー</a:t>
            </a:r>
            <a:endParaRPr lang="en-US" altLang="ja-JP" sz="3200" u="sng" spc="185" dirty="0">
              <a:solidFill>
                <a:srgbClr val="FF0000"/>
              </a:solidFill>
              <a:latin typeface="MS UI Gothic"/>
              <a:cs typeface="MS UI Gothic"/>
            </a:endParaRPr>
          </a:p>
          <a:p>
            <a:pPr marL="12700" marR="5080">
              <a:lnSpc>
                <a:spcPct val="100000"/>
              </a:lnSpc>
            </a:pPr>
            <a:r>
              <a:rPr lang="ja-JP" altLang="en-US" sz="3200" spc="185" dirty="0">
                <a:solidFill>
                  <a:srgbClr val="FF0000"/>
                </a:solidFill>
                <a:latin typeface="MS UI Gothic"/>
                <a:cs typeface="MS UI Gothic"/>
              </a:rPr>
              <a:t>　　　　　</a:t>
            </a:r>
            <a:r>
              <a:rPr lang="ja-JP" altLang="en-US" sz="3200" u="sng" spc="185" dirty="0">
                <a:solidFill>
                  <a:srgbClr val="FF0000"/>
                </a:solidFill>
                <a:latin typeface="MS UI Gothic"/>
                <a:cs typeface="MS UI Gothic"/>
              </a:rPr>
              <a:t>０１２ ー ０１ ー </a:t>
            </a:r>
            <a:r>
              <a:rPr lang="en-US" altLang="ja-JP" sz="3200" u="sng" spc="185" dirty="0">
                <a:solidFill>
                  <a:srgbClr val="FF0000"/>
                </a:solidFill>
                <a:latin typeface="MS UI Gothic"/>
                <a:cs typeface="MS UI Gothic"/>
              </a:rPr>
              <a:t>K</a:t>
            </a:r>
            <a:r>
              <a:rPr lang="ja-JP" altLang="en-US" sz="3200" u="sng" spc="185" dirty="0">
                <a:solidFill>
                  <a:srgbClr val="FF0000"/>
                </a:solidFill>
                <a:latin typeface="MS UI Gothic"/>
                <a:cs typeface="MS UI Gothic"/>
              </a:rPr>
              <a:t>２　ー　３</a:t>
            </a:r>
            <a:endParaRPr lang="en-US" altLang="ja-JP" sz="3200" u="sng" spc="185" dirty="0">
              <a:solidFill>
                <a:srgbClr val="FF0000"/>
              </a:solidFill>
              <a:latin typeface="MS UI Gothic"/>
              <a:cs typeface="MS UI Gothic"/>
            </a:endParaRPr>
          </a:p>
          <a:p>
            <a:pPr marL="12700" marR="5080">
              <a:lnSpc>
                <a:spcPct val="100000"/>
              </a:lnSpc>
            </a:pPr>
            <a:r>
              <a:rPr lang="ja-JP" altLang="en-US" sz="3200" spc="185" dirty="0">
                <a:solidFill>
                  <a:srgbClr val="FF0000"/>
                </a:solidFill>
                <a:latin typeface="MS UI Gothic"/>
                <a:cs typeface="MS UI Gothic"/>
              </a:rPr>
              <a:t>　　　　　　　　</a:t>
            </a:r>
            <a:endParaRPr lang="en-US" altLang="ja-JP" sz="3200" spc="185" dirty="0">
              <a:solidFill>
                <a:srgbClr val="FF0000"/>
              </a:solidFill>
              <a:latin typeface="MS UI Gothic"/>
              <a:cs typeface="MS UI Gothic"/>
            </a:endParaRPr>
          </a:p>
        </p:txBody>
      </p:sp>
      <p:sp>
        <p:nvSpPr>
          <p:cNvPr id="2" name="スライド番号プレースホルダー 1">
            <a:extLst>
              <a:ext uri="{FF2B5EF4-FFF2-40B4-BE49-F238E27FC236}">
                <a16:creationId xmlns:a16="http://schemas.microsoft.com/office/drawing/2014/main" xmlns="" id="{C08A7AE0-FCF5-48F0-AF4D-E4CC2C6E6C1F}"/>
              </a:ext>
            </a:extLst>
          </p:cNvPr>
          <p:cNvSpPr>
            <a:spLocks noGrp="1"/>
          </p:cNvSpPr>
          <p:nvPr>
            <p:ph type="sldNum" sz="quarter" idx="7"/>
          </p:nvPr>
        </p:nvSpPr>
        <p:spPr/>
        <p:txBody>
          <a:bodyPr/>
          <a:lstStyle/>
          <a:p>
            <a:fld id="{B6F15528-21DE-4FAA-801E-634DDDAF4B2B}" type="slidenum">
              <a:rPr lang="en-US" altLang="ja-JP" smtClean="0"/>
              <a:t>28</a:t>
            </a:fld>
            <a:endParaRPr lang="ja-JP" altLang="en-US"/>
          </a:p>
        </p:txBody>
      </p:sp>
    </p:spTree>
    <p:extLst>
      <p:ext uri="{BB962C8B-B14F-4D97-AF65-F5344CB8AC3E}">
        <p14:creationId xmlns:p14="http://schemas.microsoft.com/office/powerpoint/2010/main" val="4069629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テキスト&#10;&#10;自動的に生成された説明">
            <a:extLst>
              <a:ext uri="{FF2B5EF4-FFF2-40B4-BE49-F238E27FC236}">
                <a16:creationId xmlns:a16="http://schemas.microsoft.com/office/drawing/2014/main" xmlns="" id="{4C6D992A-BEC7-47E9-949A-0F49F68642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2600" y="1143000"/>
            <a:ext cx="5943600" cy="4324720"/>
          </a:xfrm>
          <a:prstGeom prst="rect">
            <a:avLst/>
          </a:prstGeom>
        </p:spPr>
      </p:pic>
      <p:sp>
        <p:nvSpPr>
          <p:cNvPr id="15" name="サブタイトル 3"/>
          <p:cNvSpPr txBox="1">
            <a:spLocks/>
          </p:cNvSpPr>
          <p:nvPr/>
        </p:nvSpPr>
        <p:spPr bwMode="auto">
          <a:xfrm>
            <a:off x="735894" y="5246582"/>
            <a:ext cx="8440615" cy="1035796"/>
          </a:xfrm>
          <a:prstGeom prst="roundRect">
            <a:avLst/>
          </a:prstGeom>
          <a:solidFill>
            <a:schemeClr val="bg1"/>
          </a:solidFill>
          <a:ln>
            <a:noFill/>
            <a:headEnd/>
            <a:tailEnd/>
          </a:ln>
          <a:effectLst/>
        </p:spPr>
        <p:style>
          <a:lnRef idx="1">
            <a:schemeClr val="accent5"/>
          </a:lnRef>
          <a:fillRef idx="2">
            <a:schemeClr val="accent5"/>
          </a:fillRef>
          <a:effectRef idx="1">
            <a:schemeClr val="accent5"/>
          </a:effectRef>
          <a:fontRef idx="minor">
            <a:schemeClr val="dk1"/>
          </a:fontRef>
        </p:style>
        <p:txBody>
          <a:bodyPr anchor="ctr" anchorCtr="0"/>
          <a:lstStyle/>
          <a:p>
            <a:pPr algn="ctr">
              <a:lnSpc>
                <a:spcPct val="80000"/>
              </a:lnSpc>
              <a:spcBef>
                <a:spcPct val="20000"/>
              </a:spcBef>
              <a:buFont typeface="Wingdings" pitchFamily="2" charset="2"/>
              <a:buNone/>
            </a:pPr>
            <a:r>
              <a:rPr lang="ja-JP" altLang="en-US" sz="4062" b="1" dirty="0">
                <a:ln w="17780" cmpd="sng">
                  <a:noFill/>
                  <a:prstDash val="solid"/>
                  <a:miter lim="800000"/>
                </a:ln>
                <a:solidFill>
                  <a:srgbClr val="FF0000"/>
                </a:solidFill>
                <a:latin typeface="Meiryo UI" pitchFamily="50" charset="-128"/>
                <a:ea typeface="Meiryo UI" pitchFamily="50" charset="-128"/>
                <a:cs typeface="Meiryo UI" pitchFamily="50" charset="-128"/>
              </a:rPr>
              <a:t>定義</a:t>
            </a:r>
            <a:r>
              <a:rPr lang="en-US" altLang="ja-JP" sz="4062" b="1" dirty="0">
                <a:ln w="17780" cmpd="sng">
                  <a:noFill/>
                  <a:prstDash val="solid"/>
                  <a:miter lim="800000"/>
                </a:ln>
                <a:solidFill>
                  <a:srgbClr val="FF0000"/>
                </a:solidFill>
                <a:latin typeface="Meiryo UI" pitchFamily="50" charset="-128"/>
                <a:ea typeface="Meiryo UI" pitchFamily="50" charset="-128"/>
                <a:cs typeface="Meiryo UI" pitchFamily="50" charset="-128"/>
              </a:rPr>
              <a:t>A</a:t>
            </a:r>
            <a:r>
              <a:rPr lang="ja-JP" altLang="en-US" sz="4062" b="1" dirty="0">
                <a:ln w="17780" cmpd="sng">
                  <a:noFill/>
                  <a:prstDash val="solid"/>
                  <a:miter lim="800000"/>
                </a:ln>
                <a:solidFill>
                  <a:srgbClr val="FF0000"/>
                </a:solidFill>
                <a:latin typeface="Meiryo UI" pitchFamily="50" charset="-128"/>
                <a:ea typeface="Meiryo UI" pitchFamily="50" charset="-128"/>
                <a:cs typeface="Meiryo UI" pitchFamily="50" charset="-128"/>
              </a:rPr>
              <a:t>は目的</a:t>
            </a:r>
            <a:endParaRPr lang="en-US" altLang="ja-JP" sz="4062" b="1" dirty="0">
              <a:ln w="17780" cmpd="sng">
                <a:noFill/>
                <a:prstDash val="solid"/>
                <a:miter lim="800000"/>
              </a:ln>
              <a:solidFill>
                <a:srgbClr val="FF0000"/>
              </a:solidFill>
              <a:latin typeface="Meiryo UI" pitchFamily="50" charset="-128"/>
              <a:ea typeface="Meiryo UI" pitchFamily="50" charset="-128"/>
              <a:cs typeface="Meiryo UI" pitchFamily="50" charset="-128"/>
            </a:endParaRPr>
          </a:p>
        </p:txBody>
      </p:sp>
      <p:sp>
        <p:nvSpPr>
          <p:cNvPr id="7" name="Rectangle 3">
            <a:extLst>
              <a:ext uri="{FF2B5EF4-FFF2-40B4-BE49-F238E27FC236}">
                <a16:creationId xmlns:a16="http://schemas.microsoft.com/office/drawing/2014/main" xmlns="" id="{C6A8B42D-4179-46DA-8387-8F2A9DBB6141}"/>
              </a:ext>
            </a:extLst>
          </p:cNvPr>
          <p:cNvSpPr txBox="1">
            <a:spLocks noChangeArrowheads="1"/>
          </p:cNvSpPr>
          <p:nvPr/>
        </p:nvSpPr>
        <p:spPr bwMode="auto">
          <a:xfrm>
            <a:off x="710494" y="601022"/>
            <a:ext cx="8209085" cy="597877"/>
          </a:xfrm>
          <a:prstGeom prst="rect">
            <a:avLst/>
          </a:prstGeom>
          <a:noFill/>
          <a:ln w="9525">
            <a:noFill/>
            <a:miter lim="800000"/>
            <a:headEnd/>
            <a:tailEnd/>
          </a:ln>
        </p:spPr>
        <p:txBody>
          <a:bodyPr>
            <a:scene3d>
              <a:camera prst="orthographicFront"/>
              <a:lightRig rig="soft" dir="tl">
                <a:rot lat="0" lon="0" rev="0"/>
              </a:lightRig>
            </a:scene3d>
            <a:sp3d contourW="25400" prstMaterial="matte">
              <a:contourClr>
                <a:schemeClr val="accent2">
                  <a:tint val="20000"/>
                </a:schemeClr>
              </a:contourClr>
            </a:sp3d>
          </a:bodyPr>
          <a:lstStyle/>
          <a:p>
            <a:pPr marL="316531" indent="-316531" algn="ctr" eaLnBrk="0" hangingPunct="0">
              <a:spcBef>
                <a:spcPct val="20000"/>
              </a:spcBef>
            </a:pPr>
            <a:r>
              <a:rPr lang="ja-JP" altLang="en-US" sz="3323" b="1" spc="46" dirty="0">
                <a:ln w="11430">
                  <a:noFill/>
                </a:ln>
                <a:latin typeface="Meiryo UI" pitchFamily="50" charset="-128"/>
                <a:ea typeface="Meiryo UI" pitchFamily="50" charset="-128"/>
                <a:cs typeface="Meiryo UI" pitchFamily="50" charset="-128"/>
              </a:rPr>
              <a:t> </a:t>
            </a:r>
            <a:r>
              <a:rPr lang="ja-JP" altLang="en-US" sz="3692" b="1" spc="46" dirty="0">
                <a:ln w="11430">
                  <a:noFill/>
                </a:ln>
                <a:latin typeface="Meiryo UI" pitchFamily="50" charset="-128"/>
                <a:ea typeface="Meiryo UI" pitchFamily="50" charset="-128"/>
                <a:cs typeface="Meiryo UI" pitchFamily="50" charset="-128"/>
              </a:rPr>
              <a:t>公益事業番号は</a:t>
            </a:r>
            <a:r>
              <a:rPr lang="ja-JP" altLang="en-US" sz="3692" b="1" spc="46" dirty="0">
                <a:ln w="11430">
                  <a:noFill/>
                </a:ln>
                <a:solidFill>
                  <a:srgbClr val="FF0000"/>
                </a:solidFill>
                <a:latin typeface="Meiryo UI" pitchFamily="50" charset="-128"/>
                <a:ea typeface="Meiryo UI" pitchFamily="50" charset="-128"/>
                <a:cs typeface="Meiryo UI" pitchFamily="50" charset="-128"/>
              </a:rPr>
              <a:t>７種類</a:t>
            </a:r>
            <a:endParaRPr lang="ja-JP" altLang="en-US" sz="3323" b="1" spc="46" dirty="0">
              <a:ln w="11430">
                <a:noFill/>
              </a:ln>
              <a:solidFill>
                <a:srgbClr val="FF0000"/>
              </a:solidFill>
              <a:latin typeface="Meiryo UI" pitchFamily="50" charset="-128"/>
              <a:ea typeface="Meiryo UI"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xmlns="" id="{B8319B8E-3936-42BC-A4C5-D8A96B54A8C0}"/>
              </a:ext>
            </a:extLst>
          </p:cNvPr>
          <p:cNvSpPr>
            <a:spLocks noGrp="1"/>
          </p:cNvSpPr>
          <p:nvPr>
            <p:ph type="sldNum" sz="quarter" idx="12"/>
          </p:nvPr>
        </p:nvSpPr>
        <p:spPr/>
        <p:txBody>
          <a:bodyPr/>
          <a:lstStyle/>
          <a:p>
            <a:pPr>
              <a:defRPr/>
            </a:pPr>
            <a:fld id="{A0EA80CE-90A3-432B-B828-03DBACF65D5C}" type="slidenum">
              <a:rPr lang="en-US" altLang="ja-JP" smtClean="0"/>
              <a:pPr>
                <a:defRPr/>
              </a:pPr>
              <a:t>29</a:t>
            </a:fld>
            <a:endParaRPr lang="en-US" altLang="ja-JP"/>
          </a:p>
        </p:txBody>
      </p:sp>
    </p:spTree>
    <p:custDataLst>
      <p:tags r:id="rId1"/>
    </p:custDataLst>
    <p:extLst>
      <p:ext uri="{BB962C8B-B14F-4D97-AF65-F5344CB8AC3E}">
        <p14:creationId xmlns:p14="http://schemas.microsoft.com/office/powerpoint/2010/main" val="329031655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78739" y="50038"/>
            <a:ext cx="9748520" cy="1107996"/>
          </a:xfrm>
          <a:prstGeom prst="rect">
            <a:avLst/>
          </a:prstGeom>
        </p:spPr>
        <p:txBody>
          <a:bodyPr vert="horz" wrap="square" lIns="0" tIns="0" rIns="0" bIns="0" rtlCol="0">
            <a:spAutoFit/>
          </a:bodyPr>
          <a:lstStyle/>
          <a:p>
            <a:pPr marL="12700">
              <a:lnSpc>
                <a:spcPct val="100000"/>
              </a:lnSpc>
            </a:pPr>
            <a:r>
              <a:rPr lang="ja-JP" altLang="en-US" spc="135" dirty="0"/>
              <a:t>上程の流れについて</a:t>
            </a:r>
            <a:r>
              <a:rPr lang="en-US" altLang="ja-JP" spc="80" dirty="0"/>
              <a:t/>
            </a:r>
            <a:br>
              <a:rPr lang="en-US" altLang="ja-JP" spc="80" dirty="0"/>
            </a:br>
            <a:r>
              <a:rPr lang="ja-JP" altLang="en-US" spc="80" dirty="0"/>
              <a:t>　上程サイクルの説明</a:t>
            </a:r>
            <a:endParaRPr spc="80" dirty="0"/>
          </a:p>
        </p:txBody>
      </p:sp>
      <p:sp>
        <p:nvSpPr>
          <p:cNvPr id="24" name="テキスト ボックス 23"/>
          <p:cNvSpPr txBox="1"/>
          <p:nvPr/>
        </p:nvSpPr>
        <p:spPr>
          <a:xfrm>
            <a:off x="78739" y="1495485"/>
            <a:ext cx="9748520" cy="4524315"/>
          </a:xfrm>
          <a:prstGeom prst="rect">
            <a:avLst/>
          </a:prstGeom>
          <a:noFill/>
        </p:spPr>
        <p:txBody>
          <a:bodyPr wrap="square" rtlCol="0">
            <a:spAutoFit/>
          </a:bodyPr>
          <a:lstStyle/>
          <a:p>
            <a:r>
              <a:rPr kumimoji="1" lang="ja-JP" altLang="en-US" sz="2400" dirty="0">
                <a:latin typeface="MS UI Gothic" panose="020B0600070205080204" pitchFamily="50" charset="-128"/>
                <a:ea typeface="MS UI Gothic" panose="020B0600070205080204" pitchFamily="50" charset="-128"/>
              </a:rPr>
              <a:t>事業を行う為には、まずは事業計画を立案する必要があります。</a:t>
            </a:r>
            <a:endParaRPr kumimoji="1" lang="en-US" altLang="ja-JP" sz="2400" dirty="0">
              <a:latin typeface="MS UI Gothic" panose="020B0600070205080204" pitchFamily="50" charset="-128"/>
              <a:ea typeface="MS UI Gothic" panose="020B0600070205080204" pitchFamily="50" charset="-128"/>
            </a:endParaRPr>
          </a:p>
          <a:p>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　 静岡ブロック協議会では、</a:t>
            </a:r>
            <a:r>
              <a:rPr kumimoji="1" lang="ja-JP" altLang="en-US" sz="2400" dirty="0">
                <a:latin typeface="MS UI Gothic" panose="020B0600070205080204" pitchFamily="50" charset="-128"/>
                <a:ea typeface="MS UI Gothic" panose="020B0600070205080204" pitchFamily="50" charset="-128"/>
              </a:rPr>
              <a:t>立案した事業を計画書議案に落とし込み</a:t>
            </a:r>
            <a:endParaRPr kumimoji="1" lang="en-US" altLang="ja-JP" sz="2400" dirty="0">
              <a:latin typeface="MS UI Gothic" panose="020B0600070205080204" pitchFamily="50" charset="-128"/>
              <a:ea typeface="MS UI Gothic" panose="020B0600070205080204" pitchFamily="50" charset="-128"/>
            </a:endParaRPr>
          </a:p>
          <a:p>
            <a:r>
              <a:rPr kumimoji="1" lang="ja-JP" altLang="en-US" sz="2400" dirty="0">
                <a:solidFill>
                  <a:schemeClr val="accent1"/>
                </a:solidFill>
                <a:latin typeface="MS UI Gothic" panose="020B0600070205080204" pitchFamily="50" charset="-128"/>
                <a:ea typeface="MS UI Gothic" panose="020B0600070205080204" pitchFamily="50" charset="-128"/>
              </a:rPr>
              <a:t>協議①</a:t>
            </a:r>
            <a:r>
              <a:rPr lang="ja-JP" altLang="en-US" sz="2400" b="1" dirty="0">
                <a:solidFill>
                  <a:schemeClr val="accent1"/>
                </a:solidFill>
                <a:latin typeface="MS UI Gothic" panose="020B0600070205080204" pitchFamily="50" charset="-128"/>
                <a:ea typeface="MS UI Gothic" panose="020B0600070205080204" pitchFamily="50" charset="-128"/>
              </a:rPr>
              <a:t> （役員会議）</a:t>
            </a:r>
            <a:r>
              <a:rPr kumimoji="1" lang="ja-JP" altLang="en-US" sz="2400" dirty="0">
                <a:latin typeface="MS UI Gothic" panose="020B0600070205080204" pitchFamily="50" charset="-128"/>
                <a:ea typeface="MS UI Gothic" panose="020B0600070205080204" pitchFamily="50" charset="-128"/>
              </a:rPr>
              <a:t>⇒</a:t>
            </a:r>
            <a:r>
              <a:rPr lang="en-US" altLang="ja-JP" sz="2400" dirty="0">
                <a:latin typeface="MS UI Gothic" panose="020B0600070205080204" pitchFamily="50" charset="-128"/>
                <a:ea typeface="MS UI Gothic" panose="020B0600070205080204" pitchFamily="50" charset="-128"/>
              </a:rPr>
              <a:t> </a:t>
            </a:r>
            <a:r>
              <a:rPr kumimoji="1" lang="ja-JP" altLang="en-US" sz="2400" b="1" dirty="0">
                <a:solidFill>
                  <a:schemeClr val="accent1"/>
                </a:solidFill>
                <a:latin typeface="MS UI Gothic" panose="020B0600070205080204" pitchFamily="50" charset="-128"/>
                <a:ea typeface="MS UI Gothic" panose="020B0600070205080204" pitchFamily="50" charset="-128"/>
              </a:rPr>
              <a:t>協議②（役員会議）</a:t>
            </a:r>
            <a:r>
              <a:rPr kumimoji="1" lang="ja-JP" altLang="en-US" sz="2400" dirty="0">
                <a:latin typeface="MS UI Gothic" panose="020B0600070205080204" pitchFamily="50" charset="-128"/>
                <a:ea typeface="MS UI Gothic" panose="020B0600070205080204" pitchFamily="50" charset="-128"/>
              </a:rPr>
              <a:t>⇒</a:t>
            </a:r>
            <a:r>
              <a:rPr lang="ja-JP" altLang="en-US" sz="2400" dirty="0">
                <a:latin typeface="MS UI Gothic" panose="020B0600070205080204" pitchFamily="50" charset="-128"/>
                <a:ea typeface="MS UI Gothic" panose="020B0600070205080204" pitchFamily="50" charset="-128"/>
              </a:rPr>
              <a:t> </a:t>
            </a:r>
            <a:r>
              <a:rPr kumimoji="1" lang="ja-JP" altLang="en-US" sz="2400" dirty="0">
                <a:solidFill>
                  <a:srgbClr val="FF99CC"/>
                </a:solidFill>
                <a:latin typeface="MS UI Gothic" panose="020B0600070205080204" pitchFamily="50" charset="-128"/>
                <a:ea typeface="MS UI Gothic" panose="020B0600070205080204" pitchFamily="50" charset="-128"/>
              </a:rPr>
              <a:t>協議①（</a:t>
            </a:r>
            <a:r>
              <a:rPr lang="ja-JP" altLang="en-US" sz="2400" b="1" dirty="0">
                <a:solidFill>
                  <a:srgbClr val="FF99CC"/>
                </a:solidFill>
                <a:latin typeface="MS UI Gothic" panose="020B0600070205080204" pitchFamily="50" charset="-128"/>
                <a:ea typeface="MS UI Gothic" panose="020B0600070205080204" pitchFamily="50" charset="-128"/>
              </a:rPr>
              <a:t>会員会議所会議）</a:t>
            </a:r>
            <a:r>
              <a:rPr lang="ja-JP" altLang="en-US" sz="2400" dirty="0">
                <a:solidFill>
                  <a:srgbClr val="FF99CC"/>
                </a:solidFill>
                <a:latin typeface="MS UI Gothic" panose="020B0600070205080204" pitchFamily="50" charset="-128"/>
                <a:ea typeface="MS UI Gothic" panose="020B0600070205080204" pitchFamily="50" charset="-128"/>
              </a:rPr>
              <a:t> </a:t>
            </a:r>
            <a:r>
              <a:rPr lang="ja-JP" altLang="en-US" sz="2400" dirty="0">
                <a:latin typeface="MS UI Gothic" panose="020B0600070205080204" pitchFamily="50" charset="-128"/>
                <a:ea typeface="MS UI Gothic" panose="020B0600070205080204" pitchFamily="50" charset="-128"/>
              </a:rPr>
              <a:t>⇒ </a:t>
            </a:r>
            <a:r>
              <a:rPr kumimoji="1" lang="ja-JP" altLang="en-US" sz="2400" dirty="0">
                <a:latin typeface="MS UI Gothic" panose="020B0600070205080204" pitchFamily="50" charset="-128"/>
                <a:ea typeface="MS UI Gothic" panose="020B0600070205080204" pitchFamily="50" charset="-128"/>
              </a:rPr>
              <a:t>　</a:t>
            </a:r>
            <a:r>
              <a:rPr lang="ja-JP" altLang="en-US" sz="2400" dirty="0">
                <a:solidFill>
                  <a:schemeClr val="accent1"/>
                </a:solidFill>
                <a:latin typeface="MS UI Gothic" panose="020B0600070205080204" pitchFamily="50" charset="-128"/>
                <a:ea typeface="MS UI Gothic" panose="020B0600070205080204" pitchFamily="50" charset="-128"/>
              </a:rPr>
              <a:t>協議③</a:t>
            </a:r>
            <a:r>
              <a:rPr lang="ja-JP" altLang="en-US" sz="2400" b="1" dirty="0">
                <a:solidFill>
                  <a:schemeClr val="accent1"/>
                </a:solidFill>
                <a:latin typeface="MS UI Gothic" panose="020B0600070205080204" pitchFamily="50" charset="-128"/>
                <a:ea typeface="MS UI Gothic" panose="020B0600070205080204" pitchFamily="50" charset="-128"/>
              </a:rPr>
              <a:t> （役員会議）</a:t>
            </a:r>
            <a:r>
              <a:rPr lang="ja-JP" altLang="en-US" sz="2400" b="1" dirty="0">
                <a:latin typeface="MS UI Gothic" panose="020B0600070205080204" pitchFamily="50" charset="-128"/>
                <a:ea typeface="MS UI Gothic" panose="020B0600070205080204" pitchFamily="50" charset="-128"/>
              </a:rPr>
              <a:t>⇒ </a:t>
            </a:r>
            <a:r>
              <a:rPr lang="ja-JP" altLang="en-US" sz="2400" b="1" dirty="0">
                <a:solidFill>
                  <a:schemeClr val="accent1"/>
                </a:solidFill>
                <a:latin typeface="MS UI Gothic" panose="020B0600070205080204" pitchFamily="50" charset="-128"/>
                <a:ea typeface="MS UI Gothic" panose="020B0600070205080204" pitchFamily="50" charset="-128"/>
              </a:rPr>
              <a:t>協議④・</a:t>
            </a:r>
            <a:r>
              <a:rPr kumimoji="1" lang="ja-JP" altLang="en-US" sz="2400" b="1" dirty="0">
                <a:solidFill>
                  <a:srgbClr val="FF0000"/>
                </a:solidFill>
                <a:latin typeface="MS UI Gothic" panose="020B0600070205080204" pitchFamily="50" charset="-128"/>
                <a:ea typeface="MS UI Gothic" panose="020B0600070205080204" pitchFamily="50" charset="-128"/>
              </a:rPr>
              <a:t>審議</a:t>
            </a:r>
            <a:r>
              <a:rPr lang="ja-JP" altLang="en-US" sz="2400" b="1" dirty="0">
                <a:solidFill>
                  <a:schemeClr val="accent1"/>
                </a:solidFill>
                <a:latin typeface="MS UI Gothic" panose="020B0600070205080204" pitchFamily="50" charset="-128"/>
                <a:ea typeface="MS UI Gothic" panose="020B0600070205080204" pitchFamily="50" charset="-128"/>
              </a:rPr>
              <a:t>（役員会議）</a:t>
            </a:r>
            <a:r>
              <a:rPr kumimoji="1" lang="ja-JP" altLang="en-US" sz="2400" dirty="0">
                <a:latin typeface="MS UI Gothic" panose="020B0600070205080204" pitchFamily="50" charset="-128"/>
                <a:ea typeface="MS UI Gothic" panose="020B0600070205080204" pitchFamily="50" charset="-128"/>
              </a:rPr>
              <a:t>⇒</a:t>
            </a:r>
            <a:r>
              <a:rPr lang="ja-JP" altLang="en-US" sz="2400" b="1" dirty="0">
                <a:solidFill>
                  <a:srgbClr val="FF99CC"/>
                </a:solidFill>
                <a:latin typeface="MS UI Gothic" panose="020B0600070205080204" pitchFamily="50" charset="-128"/>
                <a:ea typeface="MS UI Gothic" panose="020B0600070205080204" pitchFamily="50" charset="-128"/>
              </a:rPr>
              <a:t>協議②・</a:t>
            </a:r>
            <a:r>
              <a:rPr lang="ja-JP" altLang="en-US" sz="2400" b="1" dirty="0">
                <a:solidFill>
                  <a:srgbClr val="FF0000"/>
                </a:solidFill>
                <a:latin typeface="MS UI Gothic" panose="020B0600070205080204" pitchFamily="50" charset="-128"/>
                <a:ea typeface="MS UI Gothic" panose="020B0600070205080204" pitchFamily="50" charset="-128"/>
              </a:rPr>
              <a:t>審議</a:t>
            </a:r>
            <a:r>
              <a:rPr lang="ja-JP" altLang="en-US" sz="2400" dirty="0">
                <a:solidFill>
                  <a:srgbClr val="FF99CC"/>
                </a:solidFill>
                <a:latin typeface="MS UI Gothic" panose="020B0600070205080204" pitchFamily="50" charset="-128"/>
                <a:ea typeface="MS UI Gothic" panose="020B0600070205080204" pitchFamily="50" charset="-128"/>
              </a:rPr>
              <a:t>（</a:t>
            </a:r>
            <a:r>
              <a:rPr lang="ja-JP" altLang="en-US" sz="2400" b="1" dirty="0">
                <a:solidFill>
                  <a:srgbClr val="FF99CC"/>
                </a:solidFill>
                <a:latin typeface="MS UI Gothic" panose="020B0600070205080204" pitchFamily="50" charset="-128"/>
                <a:ea typeface="MS UI Gothic" panose="020B0600070205080204" pitchFamily="50" charset="-128"/>
              </a:rPr>
              <a:t>会員会議所会議）</a:t>
            </a:r>
            <a:r>
              <a:rPr lang="ja-JP" altLang="en-US" sz="2400" b="1" dirty="0">
                <a:solidFill>
                  <a:schemeClr val="accent6">
                    <a:lumMod val="75000"/>
                  </a:schemeClr>
                </a:solidFill>
                <a:latin typeface="MS UI Gothic" panose="020B0600070205080204" pitchFamily="50" charset="-128"/>
                <a:ea typeface="MS UI Gothic" panose="020B0600070205080204" pitchFamily="50" charset="-128"/>
              </a:rPr>
              <a:t> </a:t>
            </a:r>
            <a:r>
              <a:rPr kumimoji="1" lang="ja-JP" altLang="en-US" sz="2400" dirty="0">
                <a:latin typeface="MS UI Gothic" panose="020B0600070205080204" pitchFamily="50" charset="-128"/>
                <a:ea typeface="MS UI Gothic" panose="020B0600070205080204" pitchFamily="50" charset="-128"/>
              </a:rPr>
              <a:t>とステップアップし</a:t>
            </a:r>
            <a:r>
              <a:rPr kumimoji="1" lang="ja-JP" altLang="en-US" sz="2400" dirty="0">
                <a:solidFill>
                  <a:schemeClr val="accent3"/>
                </a:solidFill>
                <a:latin typeface="MS UI Gothic" panose="020B0600070205080204" pitchFamily="50" charset="-128"/>
                <a:ea typeface="MS UI Gothic" panose="020B0600070205080204" pitchFamily="50" charset="-128"/>
              </a:rPr>
              <a:t>審議可決</a:t>
            </a:r>
            <a:r>
              <a:rPr kumimoji="1" lang="ja-JP" altLang="en-US" sz="2400" dirty="0">
                <a:latin typeface="MS UI Gothic" panose="020B0600070205080204" pitchFamily="50" charset="-128"/>
                <a:ea typeface="MS UI Gothic" panose="020B0600070205080204" pitchFamily="50" charset="-128"/>
              </a:rPr>
              <a:t>されます。</a:t>
            </a:r>
            <a:endParaRPr kumimoji="1" lang="en-US" altLang="ja-JP" sz="2400" dirty="0">
              <a:latin typeface="MS UI Gothic" panose="020B0600070205080204" pitchFamily="50" charset="-128"/>
              <a:ea typeface="MS UI Gothic" panose="020B0600070205080204" pitchFamily="50" charset="-128"/>
            </a:endParaRPr>
          </a:p>
          <a:p>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 　審議サイクルの</a:t>
            </a:r>
            <a:r>
              <a:rPr kumimoji="1" lang="ja-JP" altLang="en-US" sz="2400" b="1" dirty="0">
                <a:solidFill>
                  <a:srgbClr val="FF99CC"/>
                </a:solidFill>
                <a:latin typeface="MS UI Gothic" panose="020B0600070205080204" pitchFamily="50" charset="-128"/>
                <a:ea typeface="MS UI Gothic" panose="020B0600070205080204" pitchFamily="50" charset="-128"/>
              </a:rPr>
              <a:t>会員会議所会議</a:t>
            </a:r>
            <a:r>
              <a:rPr kumimoji="1" lang="ja-JP" altLang="en-US" sz="2400" dirty="0">
                <a:latin typeface="MS UI Gothic" panose="020B0600070205080204" pitchFamily="50" charset="-128"/>
                <a:ea typeface="MS UI Gothic" panose="020B0600070205080204" pitchFamily="50" charset="-128"/>
              </a:rPr>
              <a:t>（静岡ブロック協議会内　</a:t>
            </a:r>
            <a:r>
              <a:rPr kumimoji="1" lang="ja-JP" altLang="en-US" sz="2400" b="1" dirty="0">
                <a:solidFill>
                  <a:srgbClr val="FF0000"/>
                </a:solidFill>
                <a:latin typeface="MS UI Gothic" panose="020B0600070205080204" pitchFamily="50" charset="-128"/>
                <a:ea typeface="MS UI Gothic" panose="020B0600070205080204" pitchFamily="50" charset="-128"/>
              </a:rPr>
              <a:t>全２０ＬＯＭの理事長</a:t>
            </a:r>
            <a:r>
              <a:rPr kumimoji="1" lang="ja-JP" altLang="en-US" sz="2400" dirty="0">
                <a:latin typeface="MS UI Gothic" panose="020B0600070205080204" pitchFamily="50" charset="-128"/>
                <a:ea typeface="MS UI Gothic" panose="020B0600070205080204" pitchFamily="50" charset="-128"/>
              </a:rPr>
              <a:t>が出席する場）で承認を頂いて、初めて</a:t>
            </a:r>
            <a:r>
              <a:rPr kumimoji="1" lang="ja-JP" altLang="en-US" sz="2400" dirty="0">
                <a:solidFill>
                  <a:schemeClr val="accent6"/>
                </a:solidFill>
                <a:latin typeface="MS UI Gothic" panose="020B0600070205080204" pitchFamily="50" charset="-128"/>
                <a:ea typeface="MS UI Gothic" panose="020B0600070205080204" pitchFamily="50" charset="-128"/>
              </a:rPr>
              <a:t>事業</a:t>
            </a:r>
            <a:r>
              <a:rPr lang="ja-JP" altLang="en-US" sz="2400" dirty="0">
                <a:solidFill>
                  <a:schemeClr val="accent6"/>
                </a:solidFill>
                <a:latin typeface="MS UI Gothic" panose="020B0600070205080204" pitchFamily="50" charset="-128"/>
                <a:ea typeface="MS UI Gothic" panose="020B0600070205080204" pitchFamily="50" charset="-128"/>
              </a:rPr>
              <a:t>実施</a:t>
            </a:r>
            <a:r>
              <a:rPr lang="ja-JP" altLang="en-US" sz="2400" dirty="0">
                <a:latin typeface="MS UI Gothic" panose="020B0600070205080204" pitchFamily="50" charset="-128"/>
                <a:ea typeface="MS UI Gothic" panose="020B0600070205080204" pitchFamily="50" charset="-128"/>
              </a:rPr>
              <a:t>することが</a:t>
            </a:r>
            <a:r>
              <a:rPr kumimoji="1" lang="ja-JP" altLang="en-US" sz="2400" dirty="0">
                <a:latin typeface="MS UI Gothic" panose="020B0600070205080204" pitchFamily="50" charset="-128"/>
                <a:ea typeface="MS UI Gothic" panose="020B0600070205080204" pitchFamily="50" charset="-128"/>
              </a:rPr>
              <a:t>出来ます。</a:t>
            </a:r>
            <a:endParaRPr kumimoji="1" lang="en-US" altLang="ja-JP" sz="2400" dirty="0">
              <a:latin typeface="MS UI Gothic" panose="020B0600070205080204" pitchFamily="50" charset="-128"/>
              <a:ea typeface="MS UI Gothic" panose="020B0600070205080204" pitchFamily="50" charset="-128"/>
            </a:endParaRPr>
          </a:p>
          <a:p>
            <a:endParaRPr kumimoji="1"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 　また、静岡ブロック協議会は、日本青年会議所東海地区協議会に</a:t>
            </a:r>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属している為、日本本会の基準で資料を作成しなければなりません。</a:t>
            </a:r>
            <a:endParaRPr kumimoji="1" lang="ja-JP" altLang="en-US" sz="2400" dirty="0">
              <a:latin typeface="MS UI Gothic" panose="020B0600070205080204" pitchFamily="50" charset="-128"/>
              <a:ea typeface="MS UI Gothic" panose="020B0600070205080204" pitchFamily="50" charset="-128"/>
            </a:endParaRPr>
          </a:p>
        </p:txBody>
      </p:sp>
      <p:sp>
        <p:nvSpPr>
          <p:cNvPr id="2" name="スライド番号プレースホルダー 1">
            <a:extLst>
              <a:ext uri="{FF2B5EF4-FFF2-40B4-BE49-F238E27FC236}">
                <a16:creationId xmlns:a16="http://schemas.microsoft.com/office/drawing/2014/main" xmlns="" id="{92D360CF-BED3-4034-B7AA-A39ECD7AED22}"/>
              </a:ext>
            </a:extLst>
          </p:cNvPr>
          <p:cNvSpPr>
            <a:spLocks noGrp="1"/>
          </p:cNvSpPr>
          <p:nvPr>
            <p:ph type="sldNum" sz="quarter" idx="7"/>
          </p:nvPr>
        </p:nvSpPr>
        <p:spPr/>
        <p:txBody>
          <a:bodyPr/>
          <a:lstStyle/>
          <a:p>
            <a:fld id="{B6F15528-21DE-4FAA-801E-634DDDAF4B2B}" type="slidenum">
              <a:rPr lang="en-US" altLang="ja-JP" smtClean="0"/>
              <a:t>3</a:t>
            </a:fld>
            <a:endParaRPr lang="ja-JP" altLang="en-US"/>
          </a:p>
        </p:txBody>
      </p:sp>
    </p:spTree>
    <p:extLst>
      <p:ext uri="{BB962C8B-B14F-4D97-AF65-F5344CB8AC3E}">
        <p14:creationId xmlns:p14="http://schemas.microsoft.com/office/powerpoint/2010/main" val="1261256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3"/>
          <p:cNvSpPr txBox="1">
            <a:spLocks noChangeArrowheads="1"/>
          </p:cNvSpPr>
          <p:nvPr/>
        </p:nvSpPr>
        <p:spPr bwMode="auto">
          <a:xfrm>
            <a:off x="735894" y="903182"/>
            <a:ext cx="8209085" cy="597877"/>
          </a:xfrm>
          <a:prstGeom prst="rect">
            <a:avLst/>
          </a:prstGeom>
          <a:noFill/>
          <a:ln w="9525">
            <a:noFill/>
            <a:miter lim="800000"/>
            <a:headEnd/>
            <a:tailEnd/>
          </a:ln>
        </p:spPr>
        <p:txBody>
          <a:bodyPr>
            <a:scene3d>
              <a:camera prst="orthographicFront"/>
              <a:lightRig rig="soft" dir="tl">
                <a:rot lat="0" lon="0" rev="0"/>
              </a:lightRig>
            </a:scene3d>
            <a:sp3d contourW="25400" prstMaterial="matte">
              <a:contourClr>
                <a:schemeClr val="accent2">
                  <a:tint val="20000"/>
                </a:schemeClr>
              </a:contourClr>
            </a:sp3d>
          </a:bodyPr>
          <a:lstStyle/>
          <a:p>
            <a:pPr marL="316531" indent="-316531" algn="ctr" eaLnBrk="0" hangingPunct="0">
              <a:spcBef>
                <a:spcPct val="20000"/>
              </a:spcBef>
            </a:pPr>
            <a:r>
              <a:rPr lang="ja-JP" altLang="en-US" sz="3323" b="1" spc="46" dirty="0">
                <a:ln w="11430">
                  <a:noFill/>
                </a:ln>
                <a:latin typeface="Meiryo UI" pitchFamily="50" charset="-128"/>
                <a:ea typeface="Meiryo UI" pitchFamily="50" charset="-128"/>
                <a:cs typeface="Meiryo UI" pitchFamily="50" charset="-128"/>
              </a:rPr>
              <a:t> </a:t>
            </a:r>
            <a:r>
              <a:rPr lang="ja-JP" altLang="en-US" sz="3692" b="1" spc="46" dirty="0">
                <a:ln w="11430">
                  <a:noFill/>
                </a:ln>
                <a:latin typeface="Meiryo UI" pitchFamily="50" charset="-128"/>
                <a:ea typeface="Meiryo UI" pitchFamily="50" charset="-128"/>
                <a:cs typeface="Meiryo UI" pitchFamily="50" charset="-128"/>
              </a:rPr>
              <a:t>公益目的事業審査シートは</a:t>
            </a:r>
            <a:r>
              <a:rPr lang="ja-JP" altLang="en-US" sz="3692" b="1" spc="46" dirty="0">
                <a:ln w="11430">
                  <a:noFill/>
                </a:ln>
                <a:solidFill>
                  <a:srgbClr val="FF0000"/>
                </a:solidFill>
                <a:latin typeface="Meiryo UI" pitchFamily="50" charset="-128"/>
                <a:ea typeface="Meiryo UI" pitchFamily="50" charset="-128"/>
                <a:cs typeface="Meiryo UI" pitchFamily="50" charset="-128"/>
              </a:rPr>
              <a:t>７種類</a:t>
            </a:r>
            <a:endParaRPr lang="ja-JP" altLang="en-US" sz="3323" b="1" spc="46" dirty="0">
              <a:ln w="11430">
                <a:noFill/>
              </a:ln>
              <a:solidFill>
                <a:srgbClr val="FF0000"/>
              </a:solidFill>
              <a:latin typeface="Meiryo UI" pitchFamily="50" charset="-128"/>
              <a:ea typeface="Meiryo UI" pitchFamily="50" charset="-128"/>
              <a:cs typeface="Meiryo UI" pitchFamily="50" charset="-128"/>
            </a:endParaRPr>
          </a:p>
        </p:txBody>
      </p:sp>
      <p:pic>
        <p:nvPicPr>
          <p:cNvPr id="17" name="図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4217" y="1634339"/>
            <a:ext cx="7703966" cy="3002358"/>
          </a:xfrm>
          <a:prstGeom prst="rect">
            <a:avLst/>
          </a:prstGeom>
        </p:spPr>
      </p:pic>
      <p:sp>
        <p:nvSpPr>
          <p:cNvPr id="15" name="サブタイトル 3"/>
          <p:cNvSpPr txBox="1">
            <a:spLocks/>
          </p:cNvSpPr>
          <p:nvPr/>
        </p:nvSpPr>
        <p:spPr bwMode="auto">
          <a:xfrm>
            <a:off x="735894" y="4758379"/>
            <a:ext cx="8440615" cy="1329378"/>
          </a:xfrm>
          <a:prstGeom prst="roundRect">
            <a:avLst/>
          </a:prstGeom>
          <a:solidFill>
            <a:schemeClr val="bg1"/>
          </a:solidFill>
          <a:ln>
            <a:noFill/>
            <a:headEnd/>
            <a:tailEnd/>
          </a:ln>
          <a:effectLst/>
        </p:spPr>
        <p:style>
          <a:lnRef idx="1">
            <a:schemeClr val="accent5"/>
          </a:lnRef>
          <a:fillRef idx="2">
            <a:schemeClr val="accent5"/>
          </a:fillRef>
          <a:effectRef idx="1">
            <a:schemeClr val="accent5"/>
          </a:effectRef>
          <a:fontRef idx="minor">
            <a:schemeClr val="dk1"/>
          </a:fontRef>
        </p:style>
        <p:txBody>
          <a:bodyPr anchor="ctr" anchorCtr="0"/>
          <a:lstStyle/>
          <a:p>
            <a:pPr algn="ctr">
              <a:lnSpc>
                <a:spcPct val="80000"/>
              </a:lnSpc>
              <a:spcBef>
                <a:spcPct val="20000"/>
              </a:spcBef>
              <a:buFont typeface="Wingdings" pitchFamily="2" charset="2"/>
              <a:buNone/>
            </a:pPr>
            <a:r>
              <a:rPr lang="ja-JP" altLang="en-US" sz="4062" b="1" dirty="0">
                <a:ln w="17780" cmpd="sng">
                  <a:noFill/>
                  <a:prstDash val="solid"/>
                  <a:miter lim="800000"/>
                </a:ln>
                <a:solidFill>
                  <a:srgbClr val="FF0000"/>
                </a:solidFill>
                <a:latin typeface="Meiryo UI" pitchFamily="50" charset="-128"/>
                <a:ea typeface="Meiryo UI" pitchFamily="50" charset="-128"/>
                <a:cs typeface="Meiryo UI" pitchFamily="50" charset="-128"/>
              </a:rPr>
              <a:t>定義</a:t>
            </a:r>
            <a:r>
              <a:rPr lang="en-US" altLang="ja-JP" sz="4062" b="1" dirty="0">
                <a:ln w="17780" cmpd="sng">
                  <a:noFill/>
                  <a:prstDash val="solid"/>
                  <a:miter lim="800000"/>
                </a:ln>
                <a:solidFill>
                  <a:srgbClr val="FF0000"/>
                </a:solidFill>
                <a:latin typeface="Meiryo UI" pitchFamily="50" charset="-128"/>
                <a:ea typeface="Meiryo UI" pitchFamily="50" charset="-128"/>
                <a:cs typeface="Meiryo UI" pitchFamily="50" charset="-128"/>
              </a:rPr>
              <a:t>B</a:t>
            </a:r>
            <a:r>
              <a:rPr lang="ja-JP" altLang="en-US" sz="4062" b="1" dirty="0">
                <a:ln w="17780" cmpd="sng">
                  <a:noFill/>
                  <a:prstDash val="solid"/>
                  <a:miter lim="800000"/>
                </a:ln>
                <a:solidFill>
                  <a:srgbClr val="FF0000"/>
                </a:solidFill>
                <a:latin typeface="Meiryo UI" pitchFamily="50" charset="-128"/>
                <a:ea typeface="Meiryo UI" pitchFamily="50" charset="-128"/>
                <a:cs typeface="Meiryo UI" pitchFamily="50" charset="-128"/>
              </a:rPr>
              <a:t>（手法）に合った</a:t>
            </a:r>
            <a:endParaRPr lang="en-US" altLang="ja-JP" sz="4062" b="1" dirty="0">
              <a:ln w="17780" cmpd="sng">
                <a:noFill/>
                <a:prstDash val="solid"/>
                <a:miter lim="800000"/>
              </a:ln>
              <a:solidFill>
                <a:srgbClr val="FF0000"/>
              </a:solidFill>
              <a:latin typeface="Meiryo UI" pitchFamily="50" charset="-128"/>
              <a:ea typeface="Meiryo UI" pitchFamily="50" charset="-128"/>
              <a:cs typeface="Meiryo UI" pitchFamily="50" charset="-128"/>
            </a:endParaRPr>
          </a:p>
          <a:p>
            <a:pPr algn="ctr">
              <a:lnSpc>
                <a:spcPct val="80000"/>
              </a:lnSpc>
              <a:spcBef>
                <a:spcPct val="20000"/>
              </a:spcBef>
              <a:buFont typeface="Wingdings" pitchFamily="2" charset="2"/>
              <a:buNone/>
            </a:pPr>
            <a:r>
              <a:rPr lang="ja-JP" altLang="en-US" sz="4062" b="1" dirty="0">
                <a:ln w="17780" cmpd="sng">
                  <a:noFill/>
                  <a:prstDash val="solid"/>
                  <a:miter lim="800000"/>
                </a:ln>
                <a:solidFill>
                  <a:srgbClr val="FF0000"/>
                </a:solidFill>
                <a:latin typeface="Meiryo UI" pitchFamily="50" charset="-128"/>
                <a:ea typeface="Meiryo UI" pitchFamily="50" charset="-128"/>
                <a:cs typeface="Meiryo UI" pitchFamily="50" charset="-128"/>
              </a:rPr>
              <a:t>審査シートを選択！</a:t>
            </a:r>
            <a:endParaRPr lang="en-US" altLang="ja-JP" sz="4062" b="1" dirty="0">
              <a:ln w="17780" cmpd="sng">
                <a:noFill/>
                <a:prstDash val="solid"/>
                <a:miter lim="800000"/>
              </a:ln>
              <a:solidFill>
                <a:srgbClr val="FF0000"/>
              </a:solidFill>
              <a:latin typeface="Meiryo UI" pitchFamily="50" charset="-128"/>
              <a:ea typeface="Meiryo UI" pitchFamily="50" charset="-128"/>
              <a:cs typeface="Meiryo UI" pitchFamily="50" charset="-128"/>
            </a:endParaRPr>
          </a:p>
        </p:txBody>
      </p:sp>
      <p:sp>
        <p:nvSpPr>
          <p:cNvPr id="2" name="スライド番号プレースホルダー 1">
            <a:extLst>
              <a:ext uri="{FF2B5EF4-FFF2-40B4-BE49-F238E27FC236}">
                <a16:creationId xmlns:a16="http://schemas.microsoft.com/office/drawing/2014/main" xmlns="" id="{B02D36A1-5A88-4128-98C3-21E758846EBE}"/>
              </a:ext>
            </a:extLst>
          </p:cNvPr>
          <p:cNvSpPr>
            <a:spLocks noGrp="1"/>
          </p:cNvSpPr>
          <p:nvPr>
            <p:ph type="sldNum" sz="quarter" idx="12"/>
          </p:nvPr>
        </p:nvSpPr>
        <p:spPr/>
        <p:txBody>
          <a:bodyPr/>
          <a:lstStyle/>
          <a:p>
            <a:pPr>
              <a:defRPr/>
            </a:pPr>
            <a:fld id="{A0EA80CE-90A3-432B-B828-03DBACF65D5C}" type="slidenum">
              <a:rPr lang="en-US" altLang="ja-JP" smtClean="0"/>
              <a:pPr>
                <a:defRPr/>
              </a:pPr>
              <a:t>30</a:t>
            </a:fld>
            <a:endParaRPr lang="en-US" altLang="ja-JP"/>
          </a:p>
        </p:txBody>
      </p:sp>
    </p:spTree>
    <p:custDataLst>
      <p:tags r:id="rId1"/>
    </p:custDataLst>
    <p:extLst>
      <p:ext uri="{BB962C8B-B14F-4D97-AF65-F5344CB8AC3E}">
        <p14:creationId xmlns:p14="http://schemas.microsoft.com/office/powerpoint/2010/main" val="160164894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168" y="1282124"/>
            <a:ext cx="4504487" cy="6367286"/>
          </a:xfrm>
          <a:prstGeom prst="rect">
            <a:avLst/>
          </a:prstGeom>
        </p:spPr>
      </p:pic>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0126" y="1781343"/>
            <a:ext cx="4478436" cy="6330462"/>
          </a:xfrm>
          <a:prstGeom prst="rect">
            <a:avLst/>
          </a:prstGeom>
        </p:spPr>
      </p:pic>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6303" y="2262539"/>
            <a:ext cx="4478436" cy="6330462"/>
          </a:xfrm>
          <a:prstGeom prst="rect">
            <a:avLst/>
          </a:prstGeom>
        </p:spPr>
      </p:pic>
      <p:pic>
        <p:nvPicPr>
          <p:cNvPr id="9" name="図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27461" y="2743735"/>
            <a:ext cx="4478436" cy="6330462"/>
          </a:xfrm>
          <a:prstGeom prst="rect">
            <a:avLst/>
          </a:prstGeom>
        </p:spPr>
      </p:pic>
      <p:pic>
        <p:nvPicPr>
          <p:cNvPr id="10" name="図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46109" y="3229926"/>
            <a:ext cx="4478436" cy="6330462"/>
          </a:xfrm>
          <a:prstGeom prst="rect">
            <a:avLst/>
          </a:prstGeom>
        </p:spPr>
      </p:pic>
      <p:pic>
        <p:nvPicPr>
          <p:cNvPr id="11" name="図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64758" y="3716117"/>
            <a:ext cx="4478436" cy="6330462"/>
          </a:xfrm>
          <a:prstGeom prst="rect">
            <a:avLst/>
          </a:prstGeom>
        </p:spPr>
      </p:pic>
      <p:pic>
        <p:nvPicPr>
          <p:cNvPr id="12" name="図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26210" y="4202308"/>
            <a:ext cx="4478436" cy="6330462"/>
          </a:xfrm>
          <a:prstGeom prst="rect">
            <a:avLst/>
          </a:prstGeom>
        </p:spPr>
      </p:pic>
      <p:sp>
        <p:nvSpPr>
          <p:cNvPr id="5" name="テキスト ボックス 4"/>
          <p:cNvSpPr txBox="1"/>
          <p:nvPr/>
        </p:nvSpPr>
        <p:spPr>
          <a:xfrm>
            <a:off x="801625" y="810342"/>
            <a:ext cx="8109209" cy="490134"/>
          </a:xfrm>
          <a:prstGeom prst="rect">
            <a:avLst/>
          </a:prstGeom>
          <a:noFill/>
        </p:spPr>
        <p:txBody>
          <a:bodyPr wrap="square" rtlCol="0">
            <a:spAutoFit/>
          </a:bodyPr>
          <a:lstStyle/>
          <a:p>
            <a:r>
              <a:rPr lang="ja-JP" altLang="en-US" sz="2585" dirty="0">
                <a:latin typeface="HGP創英角ｺﾞｼｯｸUB" panose="020B0900000000000000" pitchFamily="50" charset="-128"/>
                <a:ea typeface="HGP創英角ｺﾞｼｯｸUB" panose="020B0900000000000000" pitchFamily="50" charset="-128"/>
              </a:rPr>
              <a:t>定義Ｂごとに様式が分かれている。適正な様式を選択。</a:t>
            </a:r>
            <a:endParaRPr lang="en-US" altLang="ja-JP" sz="2585" dirty="0">
              <a:solidFill>
                <a:srgbClr val="FF0000"/>
              </a:solidFill>
            </a:endParaRPr>
          </a:p>
        </p:txBody>
      </p:sp>
      <p:sp>
        <p:nvSpPr>
          <p:cNvPr id="2" name="スライド番号プレースホルダー 1">
            <a:extLst>
              <a:ext uri="{FF2B5EF4-FFF2-40B4-BE49-F238E27FC236}">
                <a16:creationId xmlns:a16="http://schemas.microsoft.com/office/drawing/2014/main" xmlns="" id="{AB7B4E26-F823-4D09-9690-DD321A72FD6C}"/>
              </a:ext>
            </a:extLst>
          </p:cNvPr>
          <p:cNvSpPr>
            <a:spLocks noGrp="1"/>
          </p:cNvSpPr>
          <p:nvPr>
            <p:ph type="sldNum" sz="quarter" idx="12"/>
          </p:nvPr>
        </p:nvSpPr>
        <p:spPr/>
        <p:txBody>
          <a:bodyPr/>
          <a:lstStyle/>
          <a:p>
            <a:pPr>
              <a:defRPr/>
            </a:pPr>
            <a:fld id="{A0EA80CE-90A3-432B-B828-03DBACF65D5C}" type="slidenum">
              <a:rPr lang="en-US" altLang="ja-JP" smtClean="0"/>
              <a:pPr>
                <a:defRPr/>
              </a:pPr>
              <a:t>31</a:t>
            </a:fld>
            <a:endParaRPr lang="en-US" altLang="ja-JP"/>
          </a:p>
        </p:txBody>
      </p:sp>
    </p:spTree>
    <p:extLst>
      <p:ext uri="{BB962C8B-B14F-4D97-AF65-F5344CB8AC3E}">
        <p14:creationId xmlns:p14="http://schemas.microsoft.com/office/powerpoint/2010/main" val="3977050632"/>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rotWithShape="1">
          <a:blip r:embed="rId3">
            <a:extLst>
              <a:ext uri="{28A0092B-C50C-407E-A947-70E740481C1C}">
                <a14:useLocalDpi xmlns:a14="http://schemas.microsoft.com/office/drawing/2010/main" val="0"/>
              </a:ext>
            </a:extLst>
          </a:blip>
          <a:srcRect r="4222"/>
          <a:stretch/>
        </p:blipFill>
        <p:spPr>
          <a:xfrm>
            <a:off x="4554596" y="1102588"/>
            <a:ext cx="4851822" cy="4730988"/>
          </a:xfrm>
          <a:prstGeom prst="rect">
            <a:avLst/>
          </a:prstGeom>
        </p:spPr>
      </p:pic>
      <p:sp>
        <p:nvSpPr>
          <p:cNvPr id="9" name="正方形/長方形 8"/>
          <p:cNvSpPr/>
          <p:nvPr/>
        </p:nvSpPr>
        <p:spPr bwMode="auto">
          <a:xfrm>
            <a:off x="4886532" y="2033153"/>
            <a:ext cx="4386949" cy="3746924"/>
          </a:xfrm>
          <a:prstGeom prst="rect">
            <a:avLst/>
          </a:prstGeom>
          <a:noFill/>
          <a:ln w="44450" cap="flat" cmpd="sng" algn="ctr">
            <a:solidFill>
              <a:srgbClr val="FF0000"/>
            </a:solidFill>
            <a:prstDash val="solid"/>
            <a:round/>
            <a:headEnd type="none" w="med" len="med"/>
            <a:tailEnd type="none" w="med" len="med"/>
          </a:ln>
          <a:effectLst/>
        </p:spPr>
        <p:txBody>
          <a:bodyPr vert="horz" wrap="none" lIns="84406" tIns="42203" rIns="84406" bIns="42203" numCol="1" rtlCol="0" anchor="ctr" anchorCtr="0" compatLnSpc="1">
            <a:prstTxWarp prst="textNoShape">
              <a:avLst/>
            </a:prstTxWarp>
          </a:bodyPr>
          <a:lstStyle/>
          <a:p>
            <a:pPr eaLnBrk="0" hangingPunct="0"/>
            <a:endParaRPr kumimoji="0" lang="ja-JP" altLang="en-US">
              <a:latin typeface="Arial" panose="020B0604020202020204" pitchFamily="34" charset="0"/>
              <a:ea typeface="ＭＳ Ｐゴシック" panose="020B0600070205080204" pitchFamily="50" charset="-128"/>
            </a:endParaRPr>
          </a:p>
        </p:txBody>
      </p:sp>
      <p:sp>
        <p:nvSpPr>
          <p:cNvPr id="6" name="タイトル 2"/>
          <p:cNvSpPr txBox="1">
            <a:spLocks/>
          </p:cNvSpPr>
          <p:nvPr/>
        </p:nvSpPr>
        <p:spPr bwMode="auto">
          <a:xfrm>
            <a:off x="799307" y="1368463"/>
            <a:ext cx="3622351" cy="3722260"/>
          </a:xfrm>
          <a:prstGeom prst="rect">
            <a:avLst/>
          </a:prstGeom>
          <a:noFill/>
          <a:ln w="9525">
            <a:noFill/>
            <a:miter lim="800000"/>
            <a:headEnd/>
            <a:tailEnd/>
          </a:ln>
        </p:spPr>
        <p:txBody>
          <a:bodyPr/>
          <a:lstStyle/>
          <a:p>
            <a:r>
              <a:rPr lang="ja-JP" altLang="en-US" sz="2954" b="1" dirty="0">
                <a:ln w="17780" cmpd="sng">
                  <a:noFill/>
                  <a:prstDash val="solid"/>
                  <a:miter lim="800000"/>
                </a:ln>
                <a:latin typeface="Meiryo UI" pitchFamily="50" charset="-128"/>
                <a:ea typeface="Meiryo UI" pitchFamily="50" charset="-128"/>
                <a:cs typeface="Meiryo UI" pitchFamily="50" charset="-128"/>
              </a:rPr>
              <a:t>シートのチェック項目が埋まれば上程している事業が公益性要件が満たしているか確認できるように設計されています。</a:t>
            </a:r>
            <a:endParaRPr lang="en-US" altLang="ja-JP" sz="2954" b="1" dirty="0">
              <a:ln w="17780" cmpd="sng">
                <a:noFill/>
                <a:prstDash val="solid"/>
                <a:miter lim="800000"/>
              </a:ln>
              <a:latin typeface="Meiryo UI" pitchFamily="50" charset="-128"/>
              <a:ea typeface="Meiryo UI" pitchFamily="50" charset="-128"/>
              <a:cs typeface="Meiryo UI" pitchFamily="50" charset="-128"/>
            </a:endParaRPr>
          </a:p>
          <a:p>
            <a:r>
              <a:rPr lang="ja-JP" altLang="en-US" sz="2954" b="1" dirty="0">
                <a:ln w="17780" cmpd="sng">
                  <a:noFill/>
                  <a:prstDash val="solid"/>
                  <a:miter lim="800000"/>
                </a:ln>
                <a:solidFill>
                  <a:srgbClr val="FF0000"/>
                </a:solidFill>
                <a:latin typeface="Meiryo UI" pitchFamily="50" charset="-128"/>
                <a:ea typeface="Meiryo UI" pitchFamily="50" charset="-128"/>
                <a:cs typeface="Meiryo UI" pitchFamily="50" charset="-128"/>
              </a:rPr>
              <a:t>必ず全ての項目を記載ください。</a:t>
            </a:r>
          </a:p>
        </p:txBody>
      </p:sp>
      <p:sp>
        <p:nvSpPr>
          <p:cNvPr id="2" name="スライド番号プレースホルダー 1">
            <a:extLst>
              <a:ext uri="{FF2B5EF4-FFF2-40B4-BE49-F238E27FC236}">
                <a16:creationId xmlns:a16="http://schemas.microsoft.com/office/drawing/2014/main" xmlns="" id="{A4083FDE-E194-4DFE-9F12-3C0D2C05B867}"/>
              </a:ext>
            </a:extLst>
          </p:cNvPr>
          <p:cNvSpPr>
            <a:spLocks noGrp="1"/>
          </p:cNvSpPr>
          <p:nvPr>
            <p:ph type="sldNum" sz="quarter" idx="7"/>
          </p:nvPr>
        </p:nvSpPr>
        <p:spPr/>
        <p:txBody>
          <a:bodyPr/>
          <a:lstStyle/>
          <a:p>
            <a:fld id="{B6F15528-21DE-4FAA-801E-634DDDAF4B2B}" type="slidenum">
              <a:rPr lang="en-US" altLang="ja-JP" smtClean="0"/>
              <a:t>32</a:t>
            </a:fld>
            <a:endParaRPr lang="ja-JP" altLang="en-US"/>
          </a:p>
        </p:txBody>
      </p:sp>
    </p:spTree>
    <p:extLst>
      <p:ext uri="{BB962C8B-B14F-4D97-AF65-F5344CB8AC3E}">
        <p14:creationId xmlns:p14="http://schemas.microsoft.com/office/powerpoint/2010/main" val="935183089"/>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3"/>
          <p:cNvSpPr txBox="1">
            <a:spLocks noChangeArrowheads="1"/>
          </p:cNvSpPr>
          <p:nvPr/>
        </p:nvSpPr>
        <p:spPr bwMode="auto">
          <a:xfrm>
            <a:off x="1297210" y="2299030"/>
            <a:ext cx="7314879" cy="1967655"/>
          </a:xfrm>
          <a:prstGeom prst="rect">
            <a:avLst/>
          </a:prstGeom>
          <a:noFill/>
          <a:ln>
            <a:noFill/>
          </a:ln>
          <a:effectLst/>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defRPr/>
            </a:pPr>
            <a:r>
              <a:rPr lang="ja-JP" altLang="en-US" sz="4062" b="1" spc="46" dirty="0">
                <a:ln w="11430"/>
                <a:latin typeface="Meiryo UI" pitchFamily="50" charset="-128"/>
                <a:ea typeface="Meiryo UI" pitchFamily="50" charset="-128"/>
                <a:cs typeface="Meiryo UI" pitchFamily="50" charset="-128"/>
              </a:rPr>
              <a:t>公益的な事業であっても</a:t>
            </a:r>
            <a:endParaRPr lang="en-US" altLang="ja-JP" sz="4062" b="1" spc="46" dirty="0">
              <a:ln w="11430"/>
              <a:latin typeface="Meiryo UI" pitchFamily="50" charset="-128"/>
              <a:ea typeface="Meiryo UI" pitchFamily="50" charset="-128"/>
              <a:cs typeface="Meiryo UI" pitchFamily="50" charset="-128"/>
            </a:endParaRPr>
          </a:p>
          <a:p>
            <a:pPr>
              <a:defRPr/>
            </a:pPr>
            <a:r>
              <a:rPr lang="ja-JP" altLang="en-US" sz="4062" b="1" spc="46" dirty="0">
                <a:ln w="11430"/>
                <a:latin typeface="Meiryo UI" pitchFamily="50" charset="-128"/>
                <a:ea typeface="Meiryo UI" pitchFamily="50" charset="-128"/>
                <a:cs typeface="Meiryo UI" pitchFamily="50" charset="-128"/>
              </a:rPr>
              <a:t>日本</a:t>
            </a:r>
            <a:r>
              <a:rPr lang="en-US" altLang="ja-JP" sz="4062" b="1" spc="46" dirty="0">
                <a:ln w="11430"/>
                <a:latin typeface="Meiryo UI" pitchFamily="50" charset="-128"/>
                <a:ea typeface="Meiryo UI" pitchFamily="50" charset="-128"/>
                <a:cs typeface="Meiryo UI" pitchFamily="50" charset="-128"/>
              </a:rPr>
              <a:t>JC</a:t>
            </a:r>
            <a:r>
              <a:rPr lang="ja-JP" altLang="en-US" sz="4062" b="1" spc="46" dirty="0">
                <a:ln w="11430"/>
                <a:latin typeface="Meiryo UI" pitchFamily="50" charset="-128"/>
                <a:ea typeface="Meiryo UI" pitchFamily="50" charset="-128"/>
                <a:cs typeface="Meiryo UI" pitchFamily="50" charset="-128"/>
              </a:rPr>
              <a:t>が行う公益目的事業とは</a:t>
            </a:r>
            <a:endParaRPr lang="en-US" altLang="ja-JP" sz="4062" b="1" spc="46" dirty="0">
              <a:ln w="11430"/>
              <a:latin typeface="Meiryo UI" pitchFamily="50" charset="-128"/>
              <a:ea typeface="Meiryo UI" pitchFamily="50" charset="-128"/>
              <a:cs typeface="Meiryo UI" pitchFamily="50" charset="-128"/>
            </a:endParaRPr>
          </a:p>
          <a:p>
            <a:pPr>
              <a:defRPr/>
            </a:pPr>
            <a:r>
              <a:rPr lang="ja-JP" altLang="en-US" sz="4062" b="1" spc="46" dirty="0">
                <a:ln w="11430"/>
                <a:latin typeface="Meiryo UI" pitchFamily="50" charset="-128"/>
                <a:ea typeface="Meiryo UI" pitchFamily="50" charset="-128"/>
                <a:cs typeface="Meiryo UI" pitchFamily="50" charset="-128"/>
              </a:rPr>
              <a:t>認められません</a:t>
            </a:r>
          </a:p>
        </p:txBody>
      </p:sp>
      <p:sp>
        <p:nvSpPr>
          <p:cNvPr id="10" name="Rectangle 3"/>
          <p:cNvSpPr txBox="1">
            <a:spLocks noChangeArrowheads="1"/>
          </p:cNvSpPr>
          <p:nvPr/>
        </p:nvSpPr>
        <p:spPr bwMode="auto">
          <a:xfrm>
            <a:off x="641650" y="1357476"/>
            <a:ext cx="8375727" cy="648076"/>
          </a:xfrm>
          <a:prstGeom prst="rect">
            <a:avLst/>
          </a:prstGeom>
          <a:noFill/>
          <a:ln w="9525">
            <a:noFill/>
            <a:miter lim="800000"/>
            <a:headEnd/>
            <a:tailEnd/>
          </a:ln>
        </p:spPr>
        <p:txBody>
          <a:bodyPr>
            <a:scene3d>
              <a:camera prst="orthographicFront"/>
              <a:lightRig rig="soft" dir="tl">
                <a:rot lat="0" lon="0" rev="0"/>
              </a:lightRig>
            </a:scene3d>
            <a:sp3d contourW="25400" prstMaterial="matte">
              <a:contourClr>
                <a:schemeClr val="accent2">
                  <a:tint val="20000"/>
                </a:schemeClr>
              </a:contourClr>
            </a:sp3d>
          </a:bodyPr>
          <a:lstStyle/>
          <a:p>
            <a:pPr marL="316531" indent="-316531" eaLnBrk="0" hangingPunct="0">
              <a:spcBef>
                <a:spcPct val="20000"/>
              </a:spcBef>
            </a:pPr>
            <a:r>
              <a:rPr lang="ja-JP" altLang="en-US" sz="4062" b="1" spc="46" dirty="0">
                <a:ln w="11430">
                  <a:noFill/>
                </a:ln>
                <a:gradFill>
                  <a:gsLst>
                    <a:gs pos="25000">
                      <a:schemeClr val="accent2">
                        <a:satMod val="155000"/>
                      </a:schemeClr>
                    </a:gs>
                    <a:gs pos="100000">
                      <a:schemeClr val="accent2">
                        <a:shade val="45000"/>
                        <a:satMod val="165000"/>
                      </a:schemeClr>
                    </a:gs>
                  </a:gsLst>
                  <a:lin ang="5400000"/>
                </a:gradFill>
                <a:latin typeface="Meiryo UI" pitchFamily="50" charset="-128"/>
                <a:ea typeface="Meiryo UI" pitchFamily="50" charset="-128"/>
                <a:cs typeface="Meiryo UI" pitchFamily="50" charset="-128"/>
              </a:rPr>
              <a:t> </a:t>
            </a:r>
            <a:r>
              <a:rPr lang="ja-JP" altLang="en-US" sz="3323" b="1" spc="46" dirty="0">
                <a:ln w="11430">
                  <a:noFill/>
                </a:ln>
                <a:solidFill>
                  <a:srgbClr val="FF0000"/>
                </a:solidFill>
                <a:latin typeface="Meiryo UI" pitchFamily="50" charset="-128"/>
                <a:ea typeface="Meiryo UI" pitchFamily="50" charset="-128"/>
                <a:cs typeface="Meiryo UI" pitchFamily="50" charset="-128"/>
              </a:rPr>
              <a:t>公益目的事業審査シートが</a:t>
            </a:r>
            <a:r>
              <a:rPr lang="ja-JP" altLang="en-US" sz="3323" b="1" dirty="0">
                <a:ln w="17780" cmpd="sng">
                  <a:noFill/>
                  <a:prstDash val="solid"/>
                  <a:miter lim="800000"/>
                </a:ln>
                <a:solidFill>
                  <a:srgbClr val="FF0000"/>
                </a:solidFill>
                <a:latin typeface="Meiryo UI" pitchFamily="50" charset="-128"/>
                <a:ea typeface="Meiryo UI" pitchFamily="50" charset="-128"/>
                <a:cs typeface="Meiryo UI" pitchFamily="50" charset="-128"/>
              </a:rPr>
              <a:t>埋まらない</a:t>
            </a:r>
            <a:r>
              <a:rPr lang="ja-JP" altLang="en-US" sz="3323" b="1" dirty="0">
                <a:ln w="17780" cmpd="sng">
                  <a:noFill/>
                  <a:prstDash val="solid"/>
                  <a:miter lim="800000"/>
                </a:ln>
                <a:latin typeface="Meiryo UI" pitchFamily="50" charset="-128"/>
                <a:ea typeface="Meiryo UI" pitchFamily="50" charset="-128"/>
                <a:cs typeface="Meiryo UI" pitchFamily="50" charset="-128"/>
              </a:rPr>
              <a:t>場合</a:t>
            </a:r>
            <a:r>
              <a:rPr lang="en-US" altLang="ja-JP" sz="3323" b="1" dirty="0">
                <a:ln w="17780" cmpd="sng">
                  <a:noFill/>
                  <a:prstDash val="solid"/>
                  <a:miter lim="800000"/>
                </a:ln>
                <a:latin typeface="Meiryo UI" pitchFamily="50" charset="-128"/>
                <a:ea typeface="Meiryo UI" pitchFamily="50" charset="-128"/>
                <a:cs typeface="Meiryo UI" pitchFamily="50" charset="-128"/>
              </a:rPr>
              <a:t>…</a:t>
            </a:r>
            <a:endParaRPr lang="ja-JP" altLang="en-US" sz="3323" b="1" dirty="0">
              <a:ln w="17780" cmpd="sng">
                <a:noFill/>
                <a:prstDash val="solid"/>
                <a:miter lim="800000"/>
              </a:ln>
              <a:latin typeface="Meiryo UI" pitchFamily="50" charset="-128"/>
              <a:ea typeface="Meiryo UI" pitchFamily="50" charset="-128"/>
              <a:cs typeface="Meiryo UI" pitchFamily="50" charset="-128"/>
            </a:endParaRPr>
          </a:p>
          <a:p>
            <a:pPr marL="316531" indent="-316531" eaLnBrk="0" hangingPunct="0">
              <a:spcBef>
                <a:spcPct val="20000"/>
              </a:spcBef>
            </a:pPr>
            <a:endParaRPr lang="ja-JP" altLang="en-US" sz="3323" b="1" spc="46" dirty="0">
              <a:ln w="11430"/>
              <a:latin typeface="Meiryo UI" pitchFamily="50" charset="-128"/>
              <a:ea typeface="Meiryo UI" pitchFamily="50" charset="-128"/>
              <a:cs typeface="Meiryo UI" pitchFamily="50" charset="-128"/>
            </a:endParaRPr>
          </a:p>
        </p:txBody>
      </p:sp>
      <p:sp>
        <p:nvSpPr>
          <p:cNvPr id="6" name="Text Box 3"/>
          <p:cNvSpPr txBox="1">
            <a:spLocks noChangeArrowheads="1"/>
          </p:cNvSpPr>
          <p:nvPr/>
        </p:nvSpPr>
        <p:spPr bwMode="auto">
          <a:xfrm>
            <a:off x="641649" y="4891316"/>
            <a:ext cx="8698300" cy="774186"/>
          </a:xfrm>
          <a:prstGeom prst="rect">
            <a:avLst/>
          </a:prstGeom>
          <a:noFill/>
          <a:ln>
            <a:noFill/>
          </a:ln>
          <a:effectLst/>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defRPr/>
            </a:pPr>
            <a:r>
              <a:rPr lang="ja-JP" altLang="en-US" sz="4431" b="1" spc="46" dirty="0">
                <a:ln w="11430"/>
                <a:solidFill>
                  <a:srgbClr val="FF0000"/>
                </a:solidFill>
                <a:latin typeface="Meiryo UI" pitchFamily="50" charset="-128"/>
                <a:ea typeface="Meiryo UI" pitchFamily="50" charset="-128"/>
                <a:cs typeface="Meiryo UI" pitchFamily="50" charset="-128"/>
              </a:rPr>
              <a:t>事業内容の見直しを促してください。</a:t>
            </a:r>
          </a:p>
        </p:txBody>
      </p:sp>
      <p:sp>
        <p:nvSpPr>
          <p:cNvPr id="2" name="スライド番号プレースホルダー 1">
            <a:extLst>
              <a:ext uri="{FF2B5EF4-FFF2-40B4-BE49-F238E27FC236}">
                <a16:creationId xmlns:a16="http://schemas.microsoft.com/office/drawing/2014/main" xmlns="" id="{650AB06D-BDA5-4A10-BB9E-523F5E075CE7}"/>
              </a:ext>
            </a:extLst>
          </p:cNvPr>
          <p:cNvSpPr>
            <a:spLocks noGrp="1"/>
          </p:cNvSpPr>
          <p:nvPr>
            <p:ph type="sldNum" sz="quarter" idx="12"/>
          </p:nvPr>
        </p:nvSpPr>
        <p:spPr/>
        <p:txBody>
          <a:bodyPr/>
          <a:lstStyle/>
          <a:p>
            <a:pPr>
              <a:defRPr/>
            </a:pPr>
            <a:fld id="{A0EA80CE-90A3-432B-B828-03DBACF65D5C}" type="slidenum">
              <a:rPr lang="en-US" altLang="ja-JP" smtClean="0"/>
              <a:pPr>
                <a:defRPr/>
              </a:pPr>
              <a:t>33</a:t>
            </a:fld>
            <a:endParaRPr lang="en-US" altLang="ja-JP"/>
          </a:p>
        </p:txBody>
      </p:sp>
    </p:spTree>
    <p:custDataLst>
      <p:tags r:id="rId1"/>
    </p:custDataLst>
    <p:extLst>
      <p:ext uri="{BB962C8B-B14F-4D97-AF65-F5344CB8AC3E}">
        <p14:creationId xmlns:p14="http://schemas.microsoft.com/office/powerpoint/2010/main" val="1353460987"/>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4166" y="891572"/>
            <a:ext cx="4584127" cy="6330462"/>
          </a:xfrm>
          <a:prstGeom prst="rect">
            <a:avLst/>
          </a:prstGeom>
        </p:spPr>
      </p:pic>
      <p:sp>
        <p:nvSpPr>
          <p:cNvPr id="4" name="正方形/長方形 3"/>
          <p:cNvSpPr/>
          <p:nvPr/>
        </p:nvSpPr>
        <p:spPr>
          <a:xfrm>
            <a:off x="2626589" y="891573"/>
            <a:ext cx="2259943" cy="19940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テキスト ボックス 8"/>
          <p:cNvSpPr txBox="1">
            <a:spLocks noChangeArrowheads="1"/>
          </p:cNvSpPr>
          <p:nvPr/>
        </p:nvSpPr>
        <p:spPr bwMode="auto">
          <a:xfrm>
            <a:off x="732224" y="1829104"/>
            <a:ext cx="2326412" cy="887935"/>
          </a:xfrm>
          <a:prstGeom prst="rect">
            <a:avLst/>
          </a:prstGeom>
          <a:solidFill>
            <a:schemeClr val="bg1"/>
          </a:solidFill>
          <a:ln w="63500">
            <a:solidFill>
              <a:srgbClr val="FF0000"/>
            </a:solidFill>
            <a:miter lim="800000"/>
            <a:headEnd/>
            <a:tailEnd/>
          </a:ln>
        </p:spPr>
        <p:txBody>
          <a:bodyPr wrap="square">
            <a:spAutoFit/>
          </a:bodyPr>
          <a:lstStyle/>
          <a:p>
            <a:r>
              <a:rPr lang="ja-JP" altLang="en-US" sz="2585" dirty="0">
                <a:solidFill>
                  <a:srgbClr val="FF0000"/>
                </a:solidFill>
                <a:latin typeface="HGP創英角ｺﾞｼｯｸUB" pitchFamily="50" charset="-128"/>
                <a:ea typeface="HGP創英角ｺﾞｼｯｸUB" pitchFamily="50" charset="-128"/>
              </a:rPr>
              <a:t>最終審議時の議案ファイル名</a:t>
            </a:r>
            <a:endParaRPr lang="en-US" altLang="ja-JP" sz="2585" dirty="0">
              <a:solidFill>
                <a:srgbClr val="FF0000"/>
              </a:solidFill>
              <a:latin typeface="HGP創英角ｺﾞｼｯｸUB" pitchFamily="50" charset="-128"/>
              <a:ea typeface="HGP創英角ｺﾞｼｯｸUB" pitchFamily="50" charset="-128"/>
            </a:endParaRPr>
          </a:p>
        </p:txBody>
      </p:sp>
      <p:sp>
        <p:nvSpPr>
          <p:cNvPr id="9" name="正方形/長方形 8"/>
          <p:cNvSpPr/>
          <p:nvPr/>
        </p:nvSpPr>
        <p:spPr>
          <a:xfrm>
            <a:off x="4888350" y="891573"/>
            <a:ext cx="2191657" cy="19940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テキスト ボックス 8"/>
          <p:cNvSpPr txBox="1">
            <a:spLocks noChangeArrowheads="1"/>
          </p:cNvSpPr>
          <p:nvPr/>
        </p:nvSpPr>
        <p:spPr bwMode="auto">
          <a:xfrm>
            <a:off x="3357746" y="1806591"/>
            <a:ext cx="2326412" cy="1285737"/>
          </a:xfrm>
          <a:prstGeom prst="rect">
            <a:avLst/>
          </a:prstGeom>
          <a:solidFill>
            <a:schemeClr val="bg1"/>
          </a:solidFill>
          <a:ln w="63500">
            <a:solidFill>
              <a:srgbClr val="FF0000"/>
            </a:solidFill>
            <a:miter lim="800000"/>
            <a:headEnd/>
            <a:tailEnd/>
          </a:ln>
        </p:spPr>
        <p:txBody>
          <a:bodyPr wrap="square">
            <a:spAutoFit/>
          </a:bodyPr>
          <a:lstStyle/>
          <a:p>
            <a:r>
              <a:rPr lang="ja-JP" altLang="en-US" sz="2585" dirty="0">
                <a:solidFill>
                  <a:srgbClr val="FF0000"/>
                </a:solidFill>
                <a:latin typeface="HGP創英角ｺﾞｼｯｸUB" pitchFamily="50" charset="-128"/>
                <a:ea typeface="HGP創英角ｺﾞｼｯｸUB" pitchFamily="50" charset="-128"/>
              </a:rPr>
              <a:t>事業名</a:t>
            </a:r>
            <a:endParaRPr lang="en-US" altLang="ja-JP" sz="2585" dirty="0">
              <a:solidFill>
                <a:srgbClr val="FF0000"/>
              </a:solidFill>
              <a:latin typeface="HGP創英角ｺﾞｼｯｸUB" pitchFamily="50" charset="-128"/>
              <a:ea typeface="HGP創英角ｺﾞｼｯｸUB" pitchFamily="50" charset="-128"/>
            </a:endParaRPr>
          </a:p>
          <a:p>
            <a:r>
              <a:rPr lang="ja-JP" altLang="en-US" sz="2585" dirty="0">
                <a:solidFill>
                  <a:srgbClr val="FF0000"/>
                </a:solidFill>
                <a:latin typeface="HGP創英角ｺﾞｼｯｸUB" pitchFamily="50" charset="-128"/>
                <a:ea typeface="HGP創英角ｺﾞｼｯｸUB" pitchFamily="50" charset="-128"/>
              </a:rPr>
              <a:t>＊議案名ではないので注意</a:t>
            </a:r>
            <a:endParaRPr lang="en-US" altLang="ja-JP" sz="2585" dirty="0">
              <a:solidFill>
                <a:srgbClr val="FF0000"/>
              </a:solidFill>
              <a:latin typeface="HGP創英角ｺﾞｼｯｸUB" pitchFamily="50" charset="-128"/>
              <a:ea typeface="HGP創英角ｺﾞｼｯｸUB" pitchFamily="50" charset="-128"/>
            </a:endParaRPr>
          </a:p>
        </p:txBody>
      </p:sp>
      <p:sp>
        <p:nvSpPr>
          <p:cNvPr id="7" name="正方形/長方形 6"/>
          <p:cNvSpPr/>
          <p:nvPr/>
        </p:nvSpPr>
        <p:spPr>
          <a:xfrm>
            <a:off x="6215910" y="1455351"/>
            <a:ext cx="864096" cy="1867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テキスト ボックス 8"/>
          <p:cNvSpPr txBox="1">
            <a:spLocks noChangeArrowheads="1"/>
          </p:cNvSpPr>
          <p:nvPr/>
        </p:nvSpPr>
        <p:spPr bwMode="auto">
          <a:xfrm>
            <a:off x="6198325" y="2339413"/>
            <a:ext cx="2875748" cy="1683538"/>
          </a:xfrm>
          <a:prstGeom prst="rect">
            <a:avLst/>
          </a:prstGeom>
          <a:solidFill>
            <a:schemeClr val="bg1"/>
          </a:solidFill>
          <a:ln w="63500">
            <a:solidFill>
              <a:srgbClr val="FF0000"/>
            </a:solidFill>
            <a:miter lim="800000"/>
            <a:headEnd/>
            <a:tailEnd/>
          </a:ln>
        </p:spPr>
        <p:txBody>
          <a:bodyPr wrap="square">
            <a:spAutoFit/>
          </a:bodyPr>
          <a:lstStyle/>
          <a:p>
            <a:r>
              <a:rPr lang="ja-JP" altLang="en-US" sz="2585" dirty="0">
                <a:solidFill>
                  <a:srgbClr val="FF0000"/>
                </a:solidFill>
                <a:latin typeface="HGP創英角ｺﾞｼｯｸUB" pitchFamily="50" charset="-128"/>
                <a:ea typeface="HGP創英角ｺﾞｼｯｸUB" pitchFamily="50" charset="-128"/>
              </a:rPr>
              <a:t>定義Ａの番号</a:t>
            </a:r>
            <a:endParaRPr lang="en-US" altLang="ja-JP" sz="2585" dirty="0">
              <a:solidFill>
                <a:srgbClr val="FF0000"/>
              </a:solidFill>
              <a:latin typeface="HGP創英角ｺﾞｼｯｸUB" pitchFamily="50" charset="-128"/>
              <a:ea typeface="HGP創英角ｺﾞｼｯｸUB" pitchFamily="50" charset="-128"/>
            </a:endParaRPr>
          </a:p>
          <a:p>
            <a:r>
              <a:rPr lang="ja-JP" altLang="en-US" sz="2585" dirty="0">
                <a:solidFill>
                  <a:srgbClr val="FF0000"/>
                </a:solidFill>
                <a:latin typeface="HGP創英角ｺﾞｼｯｸUB" pitchFamily="50" charset="-128"/>
                <a:ea typeface="HGP創英角ｺﾞｼｯｸUB" pitchFamily="50" charset="-128"/>
              </a:rPr>
              <a:t>「 公○ 」と記載</a:t>
            </a:r>
            <a:endParaRPr lang="en-US" altLang="ja-JP" sz="2585" dirty="0">
              <a:solidFill>
                <a:srgbClr val="FF0000"/>
              </a:solidFill>
              <a:latin typeface="HGP創英角ｺﾞｼｯｸUB" pitchFamily="50" charset="-128"/>
              <a:ea typeface="HGP創英角ｺﾞｼｯｸUB" pitchFamily="50" charset="-128"/>
            </a:endParaRPr>
          </a:p>
          <a:p>
            <a:r>
              <a:rPr lang="ja-JP" altLang="en-US" sz="2585" dirty="0">
                <a:solidFill>
                  <a:srgbClr val="FF0000"/>
                </a:solidFill>
                <a:latin typeface="HGP創英角ｺﾞｼｯｸUB" pitchFamily="50" charset="-128"/>
                <a:ea typeface="HGP創英角ｺﾞｼｯｸUB" pitchFamily="50" charset="-128"/>
              </a:rPr>
              <a:t>＊公が抜けているケースが多い　</a:t>
            </a:r>
            <a:endParaRPr lang="en-US" altLang="ja-JP" sz="2585" dirty="0">
              <a:solidFill>
                <a:srgbClr val="FF0000"/>
              </a:solidFill>
              <a:latin typeface="HGP創英角ｺﾞｼｯｸUB" pitchFamily="50" charset="-128"/>
              <a:ea typeface="HGP創英角ｺﾞｼｯｸUB" pitchFamily="50" charset="-128"/>
            </a:endParaRPr>
          </a:p>
        </p:txBody>
      </p:sp>
      <p:cxnSp>
        <p:nvCxnSpPr>
          <p:cNvPr id="14" name="直線矢印コネクタ 13"/>
          <p:cNvCxnSpPr/>
          <p:nvPr/>
        </p:nvCxnSpPr>
        <p:spPr>
          <a:xfrm flipV="1">
            <a:off x="2759526" y="1109848"/>
            <a:ext cx="0" cy="70038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V="1">
            <a:off x="5551220" y="1105158"/>
            <a:ext cx="0" cy="70038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V="1">
            <a:off x="6481785" y="1642073"/>
            <a:ext cx="0" cy="70038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a:extLst>
              <a:ext uri="{FF2B5EF4-FFF2-40B4-BE49-F238E27FC236}">
                <a16:creationId xmlns:a16="http://schemas.microsoft.com/office/drawing/2014/main" xmlns="" id="{82ED636C-27B4-468C-A6C7-8D1FAEAA224C}"/>
              </a:ext>
            </a:extLst>
          </p:cNvPr>
          <p:cNvSpPr>
            <a:spLocks noGrp="1"/>
          </p:cNvSpPr>
          <p:nvPr>
            <p:ph type="sldNum" sz="quarter" idx="12"/>
          </p:nvPr>
        </p:nvSpPr>
        <p:spPr/>
        <p:txBody>
          <a:bodyPr/>
          <a:lstStyle/>
          <a:p>
            <a:pPr>
              <a:defRPr/>
            </a:pPr>
            <a:fld id="{A0EA80CE-90A3-432B-B828-03DBACF65D5C}" type="slidenum">
              <a:rPr lang="en-US" altLang="ja-JP" smtClean="0"/>
              <a:pPr>
                <a:defRPr/>
              </a:pPr>
              <a:t>34</a:t>
            </a:fld>
            <a:endParaRPr lang="en-US" altLang="ja-JP"/>
          </a:p>
        </p:txBody>
      </p:sp>
    </p:spTree>
    <p:extLst>
      <p:ext uri="{BB962C8B-B14F-4D97-AF65-F5344CB8AC3E}">
        <p14:creationId xmlns:p14="http://schemas.microsoft.com/office/powerpoint/2010/main" val="186277430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646" y="1076425"/>
            <a:ext cx="5489829" cy="4539210"/>
          </a:xfrm>
          <a:prstGeom prst="rect">
            <a:avLst/>
          </a:prstGeom>
        </p:spPr>
      </p:pic>
      <p:sp>
        <p:nvSpPr>
          <p:cNvPr id="4" name="正方形/長方形 3"/>
          <p:cNvSpPr/>
          <p:nvPr/>
        </p:nvSpPr>
        <p:spPr>
          <a:xfrm>
            <a:off x="982746" y="5131031"/>
            <a:ext cx="2973220" cy="24230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テキスト ボックス 8"/>
          <p:cNvSpPr txBox="1">
            <a:spLocks noChangeArrowheads="1"/>
          </p:cNvSpPr>
          <p:nvPr/>
        </p:nvSpPr>
        <p:spPr bwMode="auto">
          <a:xfrm>
            <a:off x="632520" y="3555369"/>
            <a:ext cx="2887206" cy="887935"/>
          </a:xfrm>
          <a:prstGeom prst="rect">
            <a:avLst/>
          </a:prstGeom>
          <a:solidFill>
            <a:schemeClr val="bg1"/>
          </a:solidFill>
          <a:ln w="63500">
            <a:solidFill>
              <a:srgbClr val="FF0000"/>
            </a:solidFill>
            <a:miter lim="800000"/>
            <a:headEnd/>
            <a:tailEnd/>
          </a:ln>
        </p:spPr>
        <p:txBody>
          <a:bodyPr wrap="square">
            <a:spAutoFit/>
          </a:bodyPr>
          <a:lstStyle/>
          <a:p>
            <a:r>
              <a:rPr lang="ja-JP" altLang="en-US" sz="2585" dirty="0">
                <a:solidFill>
                  <a:srgbClr val="FF0000"/>
                </a:solidFill>
                <a:latin typeface="HGP創英角ｺﾞｼｯｸUB" pitchFamily="50" charset="-128"/>
                <a:ea typeface="HGP創英角ｺﾞｼｯｸUB" pitchFamily="50" charset="-128"/>
              </a:rPr>
              <a:t>審議時の財審会議の日付を記載</a:t>
            </a:r>
            <a:endParaRPr lang="en-US" altLang="ja-JP" sz="2585" dirty="0">
              <a:solidFill>
                <a:srgbClr val="FF0000"/>
              </a:solidFill>
              <a:latin typeface="HGP創英角ｺﾞｼｯｸUB" pitchFamily="50" charset="-128"/>
              <a:ea typeface="HGP創英角ｺﾞｼｯｸUB" pitchFamily="50" charset="-128"/>
            </a:endParaRPr>
          </a:p>
        </p:txBody>
      </p:sp>
      <p:sp>
        <p:nvSpPr>
          <p:cNvPr id="12" name="テキスト ボックス 8"/>
          <p:cNvSpPr txBox="1">
            <a:spLocks noChangeArrowheads="1"/>
          </p:cNvSpPr>
          <p:nvPr/>
        </p:nvSpPr>
        <p:spPr bwMode="auto">
          <a:xfrm>
            <a:off x="6548255" y="4708354"/>
            <a:ext cx="2636120" cy="887935"/>
          </a:xfrm>
          <a:prstGeom prst="rect">
            <a:avLst/>
          </a:prstGeom>
          <a:solidFill>
            <a:schemeClr val="bg1"/>
          </a:solidFill>
          <a:ln w="63500">
            <a:solidFill>
              <a:srgbClr val="FF0000"/>
            </a:solidFill>
            <a:miter lim="800000"/>
            <a:headEnd/>
            <a:tailEnd/>
          </a:ln>
        </p:spPr>
        <p:txBody>
          <a:bodyPr wrap="square">
            <a:spAutoFit/>
          </a:bodyPr>
          <a:lstStyle/>
          <a:p>
            <a:r>
              <a:rPr lang="ja-JP" altLang="en-US" sz="2585" dirty="0">
                <a:solidFill>
                  <a:srgbClr val="FF0000"/>
                </a:solidFill>
                <a:latin typeface="HGP創英角ｺﾞｼｯｸUB" pitchFamily="50" charset="-128"/>
                <a:ea typeface="HGP創英角ｺﾞｼｯｸUB" pitchFamily="50" charset="-128"/>
              </a:rPr>
              <a:t>公益確認番号を記載　</a:t>
            </a:r>
            <a:endParaRPr lang="en-US" altLang="ja-JP" sz="2585" dirty="0">
              <a:solidFill>
                <a:srgbClr val="FF0000"/>
              </a:solidFill>
              <a:latin typeface="HGP創英角ｺﾞｼｯｸUB" pitchFamily="50" charset="-128"/>
              <a:ea typeface="HGP創英角ｺﾞｼｯｸUB" pitchFamily="50" charset="-128"/>
            </a:endParaRPr>
          </a:p>
        </p:txBody>
      </p:sp>
      <p:cxnSp>
        <p:nvCxnSpPr>
          <p:cNvPr id="14" name="直線矢印コネクタ 13"/>
          <p:cNvCxnSpPr/>
          <p:nvPr/>
        </p:nvCxnSpPr>
        <p:spPr>
          <a:xfrm>
            <a:off x="2560119" y="4435569"/>
            <a:ext cx="0" cy="69546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H="1">
            <a:off x="3952120" y="5478984"/>
            <a:ext cx="2596134" cy="1667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正方形/長方形 14"/>
          <p:cNvSpPr/>
          <p:nvPr/>
        </p:nvSpPr>
        <p:spPr>
          <a:xfrm>
            <a:off x="3952120" y="5131031"/>
            <a:ext cx="2396728" cy="24230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テキスト ボックス 8"/>
          <p:cNvSpPr txBox="1">
            <a:spLocks noChangeArrowheads="1"/>
          </p:cNvSpPr>
          <p:nvPr/>
        </p:nvSpPr>
        <p:spPr bwMode="auto">
          <a:xfrm>
            <a:off x="3661048" y="3555369"/>
            <a:ext cx="2887206" cy="887935"/>
          </a:xfrm>
          <a:prstGeom prst="rect">
            <a:avLst/>
          </a:prstGeom>
          <a:solidFill>
            <a:schemeClr val="bg1"/>
          </a:solidFill>
          <a:ln w="63500">
            <a:solidFill>
              <a:srgbClr val="FF0000"/>
            </a:solidFill>
            <a:miter lim="800000"/>
            <a:headEnd/>
            <a:tailEnd/>
          </a:ln>
        </p:spPr>
        <p:txBody>
          <a:bodyPr wrap="square">
            <a:spAutoFit/>
          </a:bodyPr>
          <a:lstStyle/>
          <a:p>
            <a:r>
              <a:rPr lang="ja-JP" altLang="en-US" sz="2585" b="1" dirty="0">
                <a:solidFill>
                  <a:srgbClr val="FF0000"/>
                </a:solidFill>
                <a:latin typeface="Meiryo UI" pitchFamily="50" charset="-128"/>
                <a:ea typeface="Meiryo UI" pitchFamily="50" charset="-128"/>
                <a:cs typeface="Meiryo UI" pitchFamily="50" charset="-128"/>
              </a:rPr>
              <a:t>財政審査担当者の</a:t>
            </a:r>
            <a:r>
              <a:rPr lang="ja-JP" altLang="en-US" sz="2585" dirty="0">
                <a:solidFill>
                  <a:srgbClr val="FF0000"/>
                </a:solidFill>
                <a:latin typeface="HGP創英角ｺﾞｼｯｸUB" pitchFamily="50" charset="-128"/>
                <a:ea typeface="HGP創英角ｺﾞｼｯｸUB" pitchFamily="50" charset="-128"/>
              </a:rPr>
              <a:t>名前を記載</a:t>
            </a:r>
            <a:endParaRPr lang="en-US" altLang="ja-JP" sz="2585" dirty="0">
              <a:solidFill>
                <a:srgbClr val="FF0000"/>
              </a:solidFill>
              <a:latin typeface="HGP創英角ｺﾞｼｯｸUB" pitchFamily="50" charset="-128"/>
              <a:ea typeface="HGP創英角ｺﾞｼｯｸUB" pitchFamily="50" charset="-128"/>
            </a:endParaRPr>
          </a:p>
        </p:txBody>
      </p:sp>
      <p:cxnSp>
        <p:nvCxnSpPr>
          <p:cNvPr id="19" name="直線矢印コネクタ 18"/>
          <p:cNvCxnSpPr/>
          <p:nvPr/>
        </p:nvCxnSpPr>
        <p:spPr>
          <a:xfrm>
            <a:off x="5588647" y="4435569"/>
            <a:ext cx="0" cy="69546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正方形/長方形 19"/>
          <p:cNvSpPr/>
          <p:nvPr/>
        </p:nvSpPr>
        <p:spPr>
          <a:xfrm>
            <a:off x="978900" y="5373334"/>
            <a:ext cx="2973220" cy="22297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スライド番号プレースホルダー 2">
            <a:extLst>
              <a:ext uri="{FF2B5EF4-FFF2-40B4-BE49-F238E27FC236}">
                <a16:creationId xmlns:a16="http://schemas.microsoft.com/office/drawing/2014/main" xmlns="" id="{64F40560-CE60-4B0F-87D9-31BC63CBBC82}"/>
              </a:ext>
            </a:extLst>
          </p:cNvPr>
          <p:cNvSpPr>
            <a:spLocks noGrp="1"/>
          </p:cNvSpPr>
          <p:nvPr>
            <p:ph type="sldNum" sz="quarter" idx="12"/>
          </p:nvPr>
        </p:nvSpPr>
        <p:spPr/>
        <p:txBody>
          <a:bodyPr/>
          <a:lstStyle/>
          <a:p>
            <a:pPr>
              <a:defRPr/>
            </a:pPr>
            <a:fld id="{A0EA80CE-90A3-432B-B828-03DBACF65D5C}" type="slidenum">
              <a:rPr lang="en-US" altLang="ja-JP" smtClean="0"/>
              <a:pPr>
                <a:defRPr/>
              </a:pPr>
              <a:t>35</a:t>
            </a:fld>
            <a:endParaRPr lang="en-US" altLang="ja-JP"/>
          </a:p>
        </p:txBody>
      </p:sp>
    </p:spTree>
    <p:extLst>
      <p:ext uri="{BB962C8B-B14F-4D97-AF65-F5344CB8AC3E}">
        <p14:creationId xmlns:p14="http://schemas.microsoft.com/office/powerpoint/2010/main" val="4093512553"/>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rotWithShape="1">
          <a:blip r:embed="rId3">
            <a:extLst>
              <a:ext uri="{28A0092B-C50C-407E-A947-70E740481C1C}">
                <a14:useLocalDpi xmlns:a14="http://schemas.microsoft.com/office/drawing/2010/main" val="0"/>
              </a:ext>
            </a:extLst>
          </a:blip>
          <a:srcRect r="4222"/>
          <a:stretch/>
        </p:blipFill>
        <p:spPr>
          <a:xfrm>
            <a:off x="4554596" y="1102588"/>
            <a:ext cx="4851822" cy="4730988"/>
          </a:xfrm>
          <a:prstGeom prst="rect">
            <a:avLst/>
          </a:prstGeom>
        </p:spPr>
      </p:pic>
      <p:sp>
        <p:nvSpPr>
          <p:cNvPr id="9" name="正方形/長方形 8"/>
          <p:cNvSpPr/>
          <p:nvPr/>
        </p:nvSpPr>
        <p:spPr bwMode="auto">
          <a:xfrm>
            <a:off x="4886532" y="2033153"/>
            <a:ext cx="4386949" cy="3746924"/>
          </a:xfrm>
          <a:prstGeom prst="rect">
            <a:avLst/>
          </a:prstGeom>
          <a:noFill/>
          <a:ln w="44450" cap="flat" cmpd="sng" algn="ctr">
            <a:solidFill>
              <a:srgbClr val="FF0000"/>
            </a:solidFill>
            <a:prstDash val="solid"/>
            <a:round/>
            <a:headEnd type="none" w="med" len="med"/>
            <a:tailEnd type="none" w="med" len="med"/>
          </a:ln>
          <a:effectLst/>
        </p:spPr>
        <p:txBody>
          <a:bodyPr vert="horz" wrap="none" lIns="84406" tIns="42203" rIns="84406" bIns="42203" numCol="1" rtlCol="0" anchor="ctr" anchorCtr="0" compatLnSpc="1">
            <a:prstTxWarp prst="textNoShape">
              <a:avLst/>
            </a:prstTxWarp>
          </a:bodyPr>
          <a:lstStyle/>
          <a:p>
            <a:pPr eaLnBrk="0" hangingPunct="0"/>
            <a:endParaRPr kumimoji="0" lang="ja-JP" altLang="en-US">
              <a:latin typeface="Arial" panose="020B0604020202020204" pitchFamily="34" charset="0"/>
              <a:ea typeface="ＭＳ Ｐゴシック" panose="020B0600070205080204" pitchFamily="50" charset="-128"/>
            </a:endParaRPr>
          </a:p>
        </p:txBody>
      </p:sp>
      <p:sp>
        <p:nvSpPr>
          <p:cNvPr id="62468" name="タイトル 2"/>
          <p:cNvSpPr txBox="1">
            <a:spLocks/>
          </p:cNvSpPr>
          <p:nvPr/>
        </p:nvSpPr>
        <p:spPr bwMode="auto">
          <a:xfrm>
            <a:off x="832336" y="1368464"/>
            <a:ext cx="3589322" cy="929576"/>
          </a:xfrm>
          <a:prstGeom prst="rect">
            <a:avLst/>
          </a:prstGeom>
          <a:noFill/>
          <a:ln w="9525">
            <a:noFill/>
            <a:miter lim="800000"/>
            <a:headEnd/>
            <a:tailEnd/>
          </a:ln>
        </p:spPr>
        <p:txBody>
          <a:bodyPr/>
          <a:lstStyle/>
          <a:p>
            <a:r>
              <a:rPr lang="ja-JP" altLang="en-US" sz="2954" b="1" dirty="0">
                <a:ln w="17780" cmpd="sng">
                  <a:noFill/>
                  <a:prstDash val="solid"/>
                  <a:miter lim="800000"/>
                </a:ln>
                <a:latin typeface="Meiryo UI" pitchFamily="50" charset="-128"/>
                <a:ea typeface="Meiryo UI" pitchFamily="50" charset="-128"/>
                <a:cs typeface="Meiryo UI" pitchFamily="50" charset="-128"/>
              </a:rPr>
              <a:t>内閣府への提出資料となります。</a:t>
            </a:r>
          </a:p>
        </p:txBody>
      </p:sp>
      <p:sp>
        <p:nvSpPr>
          <p:cNvPr id="6" name="タイトル 2"/>
          <p:cNvSpPr txBox="1">
            <a:spLocks/>
          </p:cNvSpPr>
          <p:nvPr/>
        </p:nvSpPr>
        <p:spPr bwMode="auto">
          <a:xfrm>
            <a:off x="829773" y="2764312"/>
            <a:ext cx="3589322" cy="2791695"/>
          </a:xfrm>
          <a:prstGeom prst="rect">
            <a:avLst/>
          </a:prstGeom>
          <a:noFill/>
          <a:ln w="9525">
            <a:noFill/>
            <a:miter lim="800000"/>
            <a:headEnd/>
            <a:tailEnd/>
          </a:ln>
        </p:spPr>
        <p:txBody>
          <a:bodyPr/>
          <a:lstStyle/>
          <a:p>
            <a:r>
              <a:rPr lang="ja-JP" altLang="en-US" sz="2954" b="1" dirty="0">
                <a:ln w="17780" cmpd="sng">
                  <a:noFill/>
                  <a:prstDash val="solid"/>
                  <a:miter lim="800000"/>
                </a:ln>
                <a:solidFill>
                  <a:srgbClr val="FF0000"/>
                </a:solidFill>
                <a:latin typeface="Meiryo UI" pitchFamily="50" charset="-128"/>
                <a:ea typeface="Meiryo UI" pitchFamily="50" charset="-128"/>
                <a:cs typeface="Meiryo UI" pitchFamily="50" charset="-128"/>
              </a:rPr>
              <a:t>青年会議所への理解が薄い外部の人が読んでも理解できるように、分かりやすい言葉で詳細に記述してください。</a:t>
            </a:r>
          </a:p>
        </p:txBody>
      </p:sp>
      <p:sp>
        <p:nvSpPr>
          <p:cNvPr id="2" name="スライド番号プレースホルダー 1">
            <a:extLst>
              <a:ext uri="{FF2B5EF4-FFF2-40B4-BE49-F238E27FC236}">
                <a16:creationId xmlns:a16="http://schemas.microsoft.com/office/drawing/2014/main" xmlns="" id="{AA80D71D-3891-410F-8D6E-2BA7B35C03F8}"/>
              </a:ext>
            </a:extLst>
          </p:cNvPr>
          <p:cNvSpPr>
            <a:spLocks noGrp="1"/>
          </p:cNvSpPr>
          <p:nvPr>
            <p:ph type="sldNum" sz="quarter" idx="7"/>
          </p:nvPr>
        </p:nvSpPr>
        <p:spPr/>
        <p:txBody>
          <a:bodyPr/>
          <a:lstStyle/>
          <a:p>
            <a:fld id="{B6F15528-21DE-4FAA-801E-634DDDAF4B2B}" type="slidenum">
              <a:rPr lang="en-US" altLang="ja-JP" smtClean="0"/>
              <a:t>36</a:t>
            </a:fld>
            <a:endParaRPr lang="ja-JP" altLang="en-US"/>
          </a:p>
        </p:txBody>
      </p:sp>
    </p:spTree>
    <p:extLst>
      <p:ext uri="{BB962C8B-B14F-4D97-AF65-F5344CB8AC3E}">
        <p14:creationId xmlns:p14="http://schemas.microsoft.com/office/powerpoint/2010/main" val="3417689922"/>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713" y="911737"/>
            <a:ext cx="6579786" cy="3610858"/>
          </a:xfrm>
          <a:prstGeom prst="rect">
            <a:avLst/>
          </a:prstGeom>
        </p:spPr>
      </p:pic>
      <p:sp>
        <p:nvSpPr>
          <p:cNvPr id="4" name="正方形/長方形 3"/>
          <p:cNvSpPr/>
          <p:nvPr/>
        </p:nvSpPr>
        <p:spPr>
          <a:xfrm>
            <a:off x="1863381" y="3052182"/>
            <a:ext cx="5487120" cy="72565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テキスト ボックス 8"/>
          <p:cNvSpPr txBox="1">
            <a:spLocks noChangeArrowheads="1"/>
          </p:cNvSpPr>
          <p:nvPr/>
        </p:nvSpPr>
        <p:spPr bwMode="auto">
          <a:xfrm>
            <a:off x="5711222" y="1663563"/>
            <a:ext cx="2887206" cy="887935"/>
          </a:xfrm>
          <a:prstGeom prst="rect">
            <a:avLst/>
          </a:prstGeom>
          <a:solidFill>
            <a:schemeClr val="bg1"/>
          </a:solidFill>
          <a:ln w="63500">
            <a:solidFill>
              <a:srgbClr val="FF0000"/>
            </a:solidFill>
            <a:miter lim="800000"/>
            <a:headEnd/>
            <a:tailEnd/>
          </a:ln>
        </p:spPr>
        <p:txBody>
          <a:bodyPr wrap="square">
            <a:spAutoFit/>
          </a:bodyPr>
          <a:lstStyle/>
          <a:p>
            <a:r>
              <a:rPr lang="ja-JP" altLang="en-US" sz="2585" dirty="0">
                <a:solidFill>
                  <a:srgbClr val="FF0000"/>
                </a:solidFill>
                <a:latin typeface="HGP創英角ｺﾞｼｯｸUB" pitchFamily="50" charset="-128"/>
                <a:ea typeface="HGP創英角ｺﾞｼｯｸUB" pitchFamily="50" charset="-128"/>
              </a:rPr>
              <a:t>初めて読んだ人に理解できるか？</a:t>
            </a:r>
            <a:endParaRPr lang="en-US" altLang="ja-JP" sz="2585" dirty="0">
              <a:solidFill>
                <a:srgbClr val="FF0000"/>
              </a:solidFill>
              <a:latin typeface="HGP創英角ｺﾞｼｯｸUB" pitchFamily="50" charset="-128"/>
              <a:ea typeface="HGP創英角ｺﾞｼｯｸUB" pitchFamily="50" charset="-128"/>
            </a:endParaRPr>
          </a:p>
        </p:txBody>
      </p:sp>
      <p:cxnSp>
        <p:nvCxnSpPr>
          <p:cNvPr id="14" name="直線矢印コネクタ 13"/>
          <p:cNvCxnSpPr/>
          <p:nvPr/>
        </p:nvCxnSpPr>
        <p:spPr>
          <a:xfrm>
            <a:off x="6397152" y="2544277"/>
            <a:ext cx="0" cy="46932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1" name="図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713" y="4945635"/>
            <a:ext cx="6579786" cy="1117323"/>
          </a:xfrm>
          <a:prstGeom prst="rect">
            <a:avLst/>
          </a:prstGeom>
        </p:spPr>
      </p:pic>
      <p:sp>
        <p:nvSpPr>
          <p:cNvPr id="22" name="テキスト ボックス 8"/>
          <p:cNvSpPr txBox="1">
            <a:spLocks noChangeArrowheads="1"/>
          </p:cNvSpPr>
          <p:nvPr/>
        </p:nvSpPr>
        <p:spPr bwMode="auto">
          <a:xfrm>
            <a:off x="5711222" y="3942237"/>
            <a:ext cx="2887206" cy="887935"/>
          </a:xfrm>
          <a:prstGeom prst="rect">
            <a:avLst/>
          </a:prstGeom>
          <a:solidFill>
            <a:schemeClr val="bg1"/>
          </a:solidFill>
          <a:ln w="63500">
            <a:solidFill>
              <a:srgbClr val="FF0000"/>
            </a:solidFill>
            <a:miter lim="800000"/>
            <a:headEnd/>
            <a:tailEnd/>
          </a:ln>
        </p:spPr>
        <p:txBody>
          <a:bodyPr wrap="square">
            <a:spAutoFit/>
          </a:bodyPr>
          <a:lstStyle/>
          <a:p>
            <a:r>
              <a:rPr lang="ja-JP" altLang="en-US" sz="2585" dirty="0">
                <a:solidFill>
                  <a:srgbClr val="FF0000"/>
                </a:solidFill>
                <a:latin typeface="HGP創英角ｺﾞｼｯｸUB" pitchFamily="50" charset="-128"/>
                <a:ea typeface="HGP創英角ｺﾞｼｯｸUB" pitchFamily="50" charset="-128"/>
              </a:rPr>
              <a:t>初めて読んだ人が</a:t>
            </a:r>
            <a:endParaRPr lang="en-US" altLang="ja-JP" sz="2585" dirty="0">
              <a:solidFill>
                <a:srgbClr val="FF0000"/>
              </a:solidFill>
              <a:latin typeface="HGP創英角ｺﾞｼｯｸUB" pitchFamily="50" charset="-128"/>
              <a:ea typeface="HGP創英角ｺﾞｼｯｸUB" pitchFamily="50" charset="-128"/>
            </a:endParaRPr>
          </a:p>
          <a:p>
            <a:r>
              <a:rPr lang="ja-JP" altLang="en-US" sz="2585" dirty="0">
                <a:solidFill>
                  <a:srgbClr val="FF0000"/>
                </a:solidFill>
                <a:latin typeface="HGP創英角ｺﾞｼｯｸUB" pitchFamily="50" charset="-128"/>
                <a:ea typeface="HGP創英角ｺﾞｼｯｸUB" pitchFamily="50" charset="-128"/>
              </a:rPr>
              <a:t>理解できるように</a:t>
            </a:r>
            <a:endParaRPr lang="en-US" altLang="ja-JP" sz="2585" dirty="0">
              <a:solidFill>
                <a:srgbClr val="FF0000"/>
              </a:solidFill>
              <a:latin typeface="HGP創英角ｺﾞｼｯｸUB" pitchFamily="50" charset="-128"/>
              <a:ea typeface="HGP創英角ｺﾞｼｯｸUB" pitchFamily="50" charset="-128"/>
            </a:endParaRPr>
          </a:p>
        </p:txBody>
      </p:sp>
      <p:sp>
        <p:nvSpPr>
          <p:cNvPr id="17" name="右矢印 16"/>
          <p:cNvSpPr/>
          <p:nvPr/>
        </p:nvSpPr>
        <p:spPr>
          <a:xfrm rot="5400000">
            <a:off x="4628502" y="4031073"/>
            <a:ext cx="1126081" cy="70304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スライド番号プレースホルダー 1">
            <a:extLst>
              <a:ext uri="{FF2B5EF4-FFF2-40B4-BE49-F238E27FC236}">
                <a16:creationId xmlns:a16="http://schemas.microsoft.com/office/drawing/2014/main" xmlns="" id="{F97647DF-8596-4ADF-BD82-F8A5550866FD}"/>
              </a:ext>
            </a:extLst>
          </p:cNvPr>
          <p:cNvSpPr>
            <a:spLocks noGrp="1"/>
          </p:cNvSpPr>
          <p:nvPr>
            <p:ph type="sldNum" sz="quarter" idx="12"/>
          </p:nvPr>
        </p:nvSpPr>
        <p:spPr/>
        <p:txBody>
          <a:bodyPr/>
          <a:lstStyle/>
          <a:p>
            <a:pPr>
              <a:defRPr/>
            </a:pPr>
            <a:fld id="{A0EA80CE-90A3-432B-B828-03DBACF65D5C}" type="slidenum">
              <a:rPr lang="en-US" altLang="ja-JP" smtClean="0"/>
              <a:pPr>
                <a:defRPr/>
              </a:pPr>
              <a:t>37</a:t>
            </a:fld>
            <a:endParaRPr lang="en-US" altLang="ja-JP"/>
          </a:p>
        </p:txBody>
      </p:sp>
    </p:spTree>
    <p:extLst>
      <p:ext uri="{BB962C8B-B14F-4D97-AF65-F5344CB8AC3E}">
        <p14:creationId xmlns:p14="http://schemas.microsoft.com/office/powerpoint/2010/main" val="264992650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1633" y="4539210"/>
            <a:ext cx="7877908" cy="1283677"/>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1635" y="2154486"/>
            <a:ext cx="7904285" cy="1292469"/>
          </a:xfrm>
          <a:prstGeom prst="rect">
            <a:avLst/>
          </a:prstGeom>
        </p:spPr>
      </p:pic>
      <p:sp>
        <p:nvSpPr>
          <p:cNvPr id="4" name="正方形/長方形 3"/>
          <p:cNvSpPr/>
          <p:nvPr/>
        </p:nvSpPr>
        <p:spPr>
          <a:xfrm>
            <a:off x="1205446" y="2154485"/>
            <a:ext cx="7490473" cy="70139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4" name="直線矢印コネクタ 13"/>
          <p:cNvCxnSpPr/>
          <p:nvPr/>
        </p:nvCxnSpPr>
        <p:spPr>
          <a:xfrm>
            <a:off x="4646900" y="1865509"/>
            <a:ext cx="4058" cy="28897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8"/>
          <p:cNvSpPr txBox="1">
            <a:spLocks noChangeArrowheads="1"/>
          </p:cNvSpPr>
          <p:nvPr/>
        </p:nvSpPr>
        <p:spPr bwMode="auto">
          <a:xfrm>
            <a:off x="3839189" y="965769"/>
            <a:ext cx="5181027" cy="887935"/>
          </a:xfrm>
          <a:prstGeom prst="rect">
            <a:avLst/>
          </a:prstGeom>
          <a:solidFill>
            <a:schemeClr val="bg1"/>
          </a:solidFill>
          <a:ln w="63500">
            <a:solidFill>
              <a:srgbClr val="FF0000"/>
            </a:solidFill>
            <a:miter lim="800000"/>
            <a:headEnd/>
            <a:tailEnd/>
          </a:ln>
        </p:spPr>
        <p:txBody>
          <a:bodyPr wrap="square">
            <a:spAutoFit/>
          </a:bodyPr>
          <a:lstStyle/>
          <a:p>
            <a:r>
              <a:rPr lang="ja-JP" altLang="en-US" sz="2585" dirty="0">
                <a:solidFill>
                  <a:srgbClr val="FF0000"/>
                </a:solidFill>
                <a:latin typeface="HGP創英角ｺﾞｼｯｸUB" pitchFamily="50" charset="-128"/>
                <a:ea typeface="HGP創英角ｺﾞｼｯｸUB" pitchFamily="50" charset="-128"/>
              </a:rPr>
              <a:t>対象者の選定にあたって、恣意性があるのでは？（公益性があるのか？）</a:t>
            </a:r>
            <a:endParaRPr lang="en-US" altLang="ja-JP" sz="2585" dirty="0">
              <a:solidFill>
                <a:srgbClr val="FF0000"/>
              </a:solidFill>
              <a:latin typeface="HGP創英角ｺﾞｼｯｸUB" pitchFamily="50" charset="-128"/>
              <a:ea typeface="HGP創英角ｺﾞｼｯｸUB" pitchFamily="50" charset="-128"/>
            </a:endParaRPr>
          </a:p>
        </p:txBody>
      </p:sp>
      <p:sp>
        <p:nvSpPr>
          <p:cNvPr id="17" name="右矢印 16"/>
          <p:cNvSpPr/>
          <p:nvPr/>
        </p:nvSpPr>
        <p:spPr>
          <a:xfrm rot="5400000">
            <a:off x="2523923" y="3344797"/>
            <a:ext cx="1685785" cy="70304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正方形/長方形 12"/>
          <p:cNvSpPr/>
          <p:nvPr/>
        </p:nvSpPr>
        <p:spPr>
          <a:xfrm>
            <a:off x="1205446" y="4539209"/>
            <a:ext cx="7490473" cy="70139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テキスト ボックス 8"/>
          <p:cNvSpPr txBox="1">
            <a:spLocks noChangeArrowheads="1"/>
          </p:cNvSpPr>
          <p:nvPr/>
        </p:nvSpPr>
        <p:spPr bwMode="auto">
          <a:xfrm>
            <a:off x="3855742" y="3552725"/>
            <a:ext cx="5181027" cy="887935"/>
          </a:xfrm>
          <a:prstGeom prst="rect">
            <a:avLst/>
          </a:prstGeom>
          <a:solidFill>
            <a:schemeClr val="bg1"/>
          </a:solidFill>
          <a:ln w="63500">
            <a:solidFill>
              <a:srgbClr val="FF0000"/>
            </a:solidFill>
            <a:miter lim="800000"/>
            <a:headEnd/>
            <a:tailEnd/>
          </a:ln>
        </p:spPr>
        <p:txBody>
          <a:bodyPr wrap="square">
            <a:spAutoFit/>
          </a:bodyPr>
          <a:lstStyle/>
          <a:p>
            <a:r>
              <a:rPr lang="ja-JP" altLang="en-US" sz="2585" dirty="0">
                <a:solidFill>
                  <a:srgbClr val="FF0000"/>
                </a:solidFill>
                <a:latin typeface="HGP創英角ｺﾞｼｯｸUB" pitchFamily="50" charset="-128"/>
                <a:ea typeface="HGP創英角ｺﾞｼｯｸUB" pitchFamily="50" charset="-128"/>
              </a:rPr>
              <a:t>対象者の選定にあたって、恣意性がないように。→公益性がある</a:t>
            </a:r>
            <a:endParaRPr lang="en-US" altLang="ja-JP" sz="2585" dirty="0">
              <a:solidFill>
                <a:srgbClr val="FF0000"/>
              </a:solidFill>
              <a:latin typeface="HGP創英角ｺﾞｼｯｸUB" pitchFamily="50" charset="-128"/>
              <a:ea typeface="HGP創英角ｺﾞｼｯｸUB" pitchFamily="50" charset="-128"/>
            </a:endParaRPr>
          </a:p>
        </p:txBody>
      </p:sp>
      <p:sp>
        <p:nvSpPr>
          <p:cNvPr id="2" name="スライド番号プレースホルダー 1">
            <a:extLst>
              <a:ext uri="{FF2B5EF4-FFF2-40B4-BE49-F238E27FC236}">
                <a16:creationId xmlns:a16="http://schemas.microsoft.com/office/drawing/2014/main" xmlns="" id="{130E64BC-5832-4182-B6E8-3DB302B2A555}"/>
              </a:ext>
            </a:extLst>
          </p:cNvPr>
          <p:cNvSpPr>
            <a:spLocks noGrp="1"/>
          </p:cNvSpPr>
          <p:nvPr>
            <p:ph type="sldNum" sz="quarter" idx="12"/>
          </p:nvPr>
        </p:nvSpPr>
        <p:spPr/>
        <p:txBody>
          <a:bodyPr/>
          <a:lstStyle/>
          <a:p>
            <a:pPr>
              <a:defRPr/>
            </a:pPr>
            <a:fld id="{A0EA80CE-90A3-432B-B828-03DBACF65D5C}" type="slidenum">
              <a:rPr lang="en-US" altLang="ja-JP" smtClean="0"/>
              <a:pPr>
                <a:defRPr/>
              </a:pPr>
              <a:t>38</a:t>
            </a:fld>
            <a:endParaRPr lang="en-US" altLang="ja-JP"/>
          </a:p>
        </p:txBody>
      </p:sp>
    </p:spTree>
    <p:extLst>
      <p:ext uri="{BB962C8B-B14F-4D97-AF65-F5344CB8AC3E}">
        <p14:creationId xmlns:p14="http://schemas.microsoft.com/office/powerpoint/2010/main" val="95956796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bwMode="auto">
          <a:xfrm>
            <a:off x="566052" y="836713"/>
            <a:ext cx="8707429" cy="572943"/>
          </a:xfrm>
          <a:prstGeom prst="rect">
            <a:avLst/>
          </a:prstGeom>
          <a:noFill/>
          <a:ln w="9525">
            <a:noFill/>
            <a:miter lim="800000"/>
            <a:headEnd/>
            <a:tailEnd/>
          </a:ln>
        </p:spPr>
        <p:txBody>
          <a:bodyPr vert="horz" wrap="square" lIns="84406" tIns="42203" rIns="84406" bIns="42203" numCol="1" anchor="ctr" anchorCtr="0" compatLnSpc="1">
            <a:prstTxWarp prst="textNoShape">
              <a:avLst/>
            </a:prstTxWarp>
          </a:bodyPr>
          <a:lstStyle/>
          <a:p>
            <a:pPr lvl="0" eaLnBrk="0" hangingPunct="0">
              <a:defRPr/>
            </a:pPr>
            <a:r>
              <a:rPr lang="ja-JP" altLang="en-US" sz="2954" b="1" kern="0" dirty="0">
                <a:solidFill>
                  <a:schemeClr val="tx2"/>
                </a:solidFill>
                <a:latin typeface="Meiryo UI" pitchFamily="50" charset="-128"/>
                <a:ea typeface="Meiryo UI" pitchFamily="50" charset="-128"/>
                <a:cs typeface="Meiryo UI" pitchFamily="50" charset="-128"/>
              </a:rPr>
              <a:t>公益審査シートの添付（公益性有の場合）</a:t>
            </a:r>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8296" y="1389059"/>
            <a:ext cx="8449408" cy="905608"/>
          </a:xfrm>
          <a:prstGeom prst="rect">
            <a:avLst/>
          </a:prstGeom>
        </p:spPr>
      </p:pic>
      <p:sp>
        <p:nvSpPr>
          <p:cNvPr id="11" name="テキスト ボックス 10"/>
          <p:cNvSpPr txBox="1"/>
          <p:nvPr/>
        </p:nvSpPr>
        <p:spPr>
          <a:xfrm>
            <a:off x="4022436" y="2951387"/>
            <a:ext cx="5251045" cy="2876941"/>
          </a:xfrm>
          <a:prstGeom prst="rect">
            <a:avLst/>
          </a:prstGeom>
          <a:noFill/>
        </p:spPr>
        <p:txBody>
          <a:bodyPr wrap="square" rtlCol="0">
            <a:spAutoFit/>
          </a:bodyPr>
          <a:lstStyle/>
          <a:p>
            <a:r>
              <a:rPr lang="ja-JP" altLang="en-US" sz="2585" b="1" dirty="0">
                <a:solidFill>
                  <a:srgbClr val="FF0000"/>
                </a:solidFill>
                <a:latin typeface="Meiryo UI" pitchFamily="50" charset="-128"/>
                <a:ea typeface="Meiryo UI" pitchFamily="50" charset="-128"/>
                <a:cs typeface="Meiryo UI" pitchFamily="50" charset="-128"/>
              </a:rPr>
              <a:t>議案書の「公益確認番号」へ公益審査シート</a:t>
            </a:r>
            <a:r>
              <a:rPr lang="en-US" altLang="ja-JP" sz="2585" b="1" dirty="0">
                <a:solidFill>
                  <a:srgbClr val="FF0000"/>
                </a:solidFill>
                <a:latin typeface="Meiryo UI" pitchFamily="50" charset="-128"/>
                <a:ea typeface="Meiryo UI" pitchFamily="50" charset="-128"/>
                <a:cs typeface="Meiryo UI" pitchFamily="50" charset="-128"/>
              </a:rPr>
              <a:t>PDF</a:t>
            </a:r>
            <a:r>
              <a:rPr lang="ja-JP" altLang="en-US" sz="2585" b="1" dirty="0">
                <a:solidFill>
                  <a:srgbClr val="FF0000"/>
                </a:solidFill>
                <a:latin typeface="Meiryo UI" pitchFamily="50" charset="-128"/>
                <a:ea typeface="Meiryo UI" pitchFamily="50" charset="-128"/>
                <a:cs typeface="Meiryo UI" pitchFamily="50" charset="-128"/>
              </a:rPr>
              <a:t>をハイパーリンクにて添付してください。</a:t>
            </a:r>
            <a:endParaRPr lang="en-US" altLang="ja-JP" sz="2585" b="1" dirty="0">
              <a:solidFill>
                <a:srgbClr val="FF0000"/>
              </a:solidFill>
              <a:latin typeface="Meiryo UI" pitchFamily="50" charset="-128"/>
              <a:ea typeface="Meiryo UI" pitchFamily="50" charset="-128"/>
              <a:cs typeface="Meiryo UI" pitchFamily="50" charset="-128"/>
            </a:endParaRPr>
          </a:p>
          <a:p>
            <a:endParaRPr lang="en-US" altLang="ja-JP" sz="2585" b="1" dirty="0">
              <a:solidFill>
                <a:srgbClr val="FF0000"/>
              </a:solidFill>
              <a:latin typeface="Meiryo UI" pitchFamily="50" charset="-128"/>
              <a:ea typeface="Meiryo UI" pitchFamily="50" charset="-128"/>
              <a:cs typeface="Meiryo UI" pitchFamily="50" charset="-128"/>
            </a:endParaRPr>
          </a:p>
          <a:p>
            <a:r>
              <a:rPr lang="ja-JP" altLang="en-US" sz="2585" b="1" dirty="0">
                <a:solidFill>
                  <a:srgbClr val="FF0000"/>
                </a:solidFill>
                <a:latin typeface="Meiryo UI" pitchFamily="50" charset="-128"/>
                <a:ea typeface="Meiryo UI" pitchFamily="50" charset="-128"/>
                <a:cs typeface="Meiryo UI" pitchFamily="50" charset="-128"/>
              </a:rPr>
              <a:t>注意：</a:t>
            </a:r>
            <a:endParaRPr lang="en-US" altLang="ja-JP" sz="2585" b="1" dirty="0">
              <a:solidFill>
                <a:srgbClr val="FF0000"/>
              </a:solidFill>
              <a:latin typeface="Meiryo UI" pitchFamily="50" charset="-128"/>
              <a:ea typeface="Meiryo UI" pitchFamily="50" charset="-128"/>
              <a:cs typeface="Meiryo UI" pitchFamily="50" charset="-128"/>
            </a:endParaRPr>
          </a:p>
          <a:p>
            <a:r>
              <a:rPr lang="ja-JP" altLang="en-US" sz="2585" b="1" dirty="0">
                <a:solidFill>
                  <a:srgbClr val="FF0000"/>
                </a:solidFill>
                <a:latin typeface="Meiryo UI" pitchFamily="50" charset="-128"/>
                <a:ea typeface="Meiryo UI" pitchFamily="50" charset="-128"/>
                <a:cs typeface="Meiryo UI" pitchFamily="50" charset="-128"/>
              </a:rPr>
              <a:t>公益審査シートは、定義Ｂ（手法）によってシートが異なります。</a:t>
            </a:r>
            <a:endParaRPr lang="en-US" altLang="ja-JP" sz="2585" b="1" dirty="0">
              <a:solidFill>
                <a:srgbClr val="FF0000"/>
              </a:solidFill>
              <a:latin typeface="Meiryo UI" pitchFamily="50" charset="-128"/>
              <a:ea typeface="Meiryo UI" pitchFamily="50" charset="-128"/>
              <a:cs typeface="Meiryo UI" pitchFamily="50" charset="-128"/>
            </a:endParaRPr>
          </a:p>
        </p:txBody>
      </p:sp>
      <p:sp>
        <p:nvSpPr>
          <p:cNvPr id="12" name="正方形/長方形 11"/>
          <p:cNvSpPr/>
          <p:nvPr/>
        </p:nvSpPr>
        <p:spPr>
          <a:xfrm>
            <a:off x="5916799" y="1609221"/>
            <a:ext cx="2891398" cy="465282"/>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テキスト ボックス 8"/>
          <p:cNvSpPr txBox="1"/>
          <p:nvPr/>
        </p:nvSpPr>
        <p:spPr>
          <a:xfrm>
            <a:off x="8143509" y="2099622"/>
            <a:ext cx="1098378" cy="490134"/>
          </a:xfrm>
          <a:prstGeom prst="rect">
            <a:avLst/>
          </a:prstGeom>
          <a:noFill/>
        </p:spPr>
        <p:txBody>
          <a:bodyPr wrap="none" rtlCol="0">
            <a:spAutoFit/>
          </a:bodyPr>
          <a:lstStyle/>
          <a:p>
            <a:r>
              <a:rPr lang="ja-JP" altLang="en-US" sz="2585" dirty="0">
                <a:latin typeface="MS UI Gothic" panose="020B0600070205080204" pitchFamily="50" charset="-128"/>
                <a:ea typeface="MS UI Gothic" panose="020B0600070205080204" pitchFamily="50" charset="-128"/>
              </a:rPr>
              <a:t>Ｐ２５６</a:t>
            </a:r>
          </a:p>
        </p:txBody>
      </p:sp>
      <p:pic>
        <p:nvPicPr>
          <p:cNvPr id="7170" name="Picture 2"/>
          <p:cNvPicPr>
            <a:picLocks noChangeAspect="1" noChangeArrowheads="1"/>
          </p:cNvPicPr>
          <p:nvPr/>
        </p:nvPicPr>
        <p:blipFill>
          <a:blip r:embed="rId4" cstate="print"/>
          <a:srcRect/>
          <a:stretch>
            <a:fillRect/>
          </a:stretch>
        </p:blipFill>
        <p:spPr bwMode="auto">
          <a:xfrm>
            <a:off x="1031335" y="2466188"/>
            <a:ext cx="2392881" cy="3488632"/>
          </a:xfrm>
          <a:prstGeom prst="rect">
            <a:avLst/>
          </a:prstGeom>
          <a:noFill/>
          <a:ln w="9525">
            <a:noFill/>
            <a:miter lim="800000"/>
            <a:headEnd/>
            <a:tailEnd/>
          </a:ln>
        </p:spPr>
      </p:pic>
      <p:sp>
        <p:nvSpPr>
          <p:cNvPr id="14" name="正方形/長方形 13"/>
          <p:cNvSpPr/>
          <p:nvPr/>
        </p:nvSpPr>
        <p:spPr>
          <a:xfrm>
            <a:off x="898397" y="2431966"/>
            <a:ext cx="2658757" cy="3589322"/>
          </a:xfrm>
          <a:prstGeom prst="rect">
            <a:avLst/>
          </a:prstGeom>
          <a:noFill/>
          <a:ln w="95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スライド番号プレースホルダー 1">
            <a:extLst>
              <a:ext uri="{FF2B5EF4-FFF2-40B4-BE49-F238E27FC236}">
                <a16:creationId xmlns:a16="http://schemas.microsoft.com/office/drawing/2014/main" xmlns="" id="{B466F27E-980B-4E96-A7AC-D37EDF0A6833}"/>
              </a:ext>
            </a:extLst>
          </p:cNvPr>
          <p:cNvSpPr>
            <a:spLocks noGrp="1"/>
          </p:cNvSpPr>
          <p:nvPr>
            <p:ph type="sldNum" sz="quarter" idx="12"/>
          </p:nvPr>
        </p:nvSpPr>
        <p:spPr/>
        <p:txBody>
          <a:bodyPr/>
          <a:lstStyle/>
          <a:p>
            <a:pPr>
              <a:defRPr/>
            </a:pPr>
            <a:fld id="{542749DB-D34F-4E04-9BFA-9FB274E4D166}" type="slidenum">
              <a:rPr lang="ja-JP" altLang="en-US" smtClean="0"/>
              <a:pPr>
                <a:defRPr/>
              </a:pPr>
              <a:t>39</a:t>
            </a:fld>
            <a:endParaRPr lang="en-US" altLang="ja-JP" dirty="0"/>
          </a:p>
        </p:txBody>
      </p:sp>
    </p:spTree>
    <p:extLst>
      <p:ext uri="{BB962C8B-B14F-4D97-AF65-F5344CB8AC3E}">
        <p14:creationId xmlns:p14="http://schemas.microsoft.com/office/powerpoint/2010/main" val="85773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78739" y="50038"/>
            <a:ext cx="9748520" cy="1107996"/>
          </a:xfrm>
          <a:prstGeom prst="rect">
            <a:avLst/>
          </a:prstGeom>
        </p:spPr>
        <p:txBody>
          <a:bodyPr vert="horz" wrap="square" lIns="0" tIns="0" rIns="0" bIns="0" rtlCol="0">
            <a:spAutoFit/>
          </a:bodyPr>
          <a:lstStyle/>
          <a:p>
            <a:pPr marL="12700">
              <a:lnSpc>
                <a:spcPct val="100000"/>
              </a:lnSpc>
            </a:pPr>
            <a:r>
              <a:rPr lang="ja-JP" altLang="en-US" spc="135" dirty="0"/>
              <a:t>上程の流れについて</a:t>
            </a:r>
            <a:r>
              <a:rPr lang="en-US" altLang="ja-JP" spc="80" dirty="0"/>
              <a:t/>
            </a:r>
            <a:br>
              <a:rPr lang="en-US" altLang="ja-JP" spc="80" dirty="0"/>
            </a:br>
            <a:r>
              <a:rPr lang="ja-JP" altLang="en-US" spc="80" dirty="0"/>
              <a:t>　協議・審議の説明</a:t>
            </a:r>
            <a:endParaRPr spc="80" dirty="0"/>
          </a:p>
        </p:txBody>
      </p:sp>
      <p:sp>
        <p:nvSpPr>
          <p:cNvPr id="3" name="テキスト ボックス 2"/>
          <p:cNvSpPr txBox="1"/>
          <p:nvPr/>
        </p:nvSpPr>
        <p:spPr>
          <a:xfrm>
            <a:off x="990600" y="1371600"/>
            <a:ext cx="8001000" cy="4031873"/>
          </a:xfrm>
          <a:prstGeom prst="rect">
            <a:avLst/>
          </a:prstGeom>
          <a:noFill/>
        </p:spPr>
        <p:txBody>
          <a:bodyPr wrap="square" rtlCol="0">
            <a:spAutoFit/>
          </a:bodyPr>
          <a:lstStyle/>
          <a:p>
            <a:r>
              <a:rPr lang="ja-JP" altLang="en-US" sz="4000" dirty="0">
                <a:solidFill>
                  <a:schemeClr val="accent5">
                    <a:lumMod val="75000"/>
                  </a:schemeClr>
                </a:solidFill>
                <a:latin typeface="MS UI Gothic" panose="020B0600070205080204" pitchFamily="50" charset="-128"/>
                <a:ea typeface="MS UI Gothic" panose="020B0600070205080204" pitchFamily="50" charset="-128"/>
              </a:rPr>
              <a:t>協議</a:t>
            </a:r>
            <a:endParaRPr lang="en-US" altLang="ja-JP" sz="4000" dirty="0">
              <a:solidFill>
                <a:schemeClr val="accent5">
                  <a:lumMod val="75000"/>
                </a:schemeClr>
              </a:solidFill>
              <a:latin typeface="MS UI Gothic" panose="020B0600070205080204" pitchFamily="50" charset="-128"/>
              <a:ea typeface="MS UI Gothic" panose="020B0600070205080204" pitchFamily="50" charset="-128"/>
            </a:endParaRPr>
          </a:p>
          <a:p>
            <a:endParaRPr lang="en-US" altLang="ja-JP" sz="2400" dirty="0">
              <a:solidFill>
                <a:schemeClr val="accent5">
                  <a:lumMod val="75000"/>
                </a:schemeClr>
              </a:solidFill>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・議案提出者が出した議案について会議体構成員が議案に反対、賛成、内容の変更等の意見を出したりして話し合います。 </a:t>
            </a:r>
            <a:endParaRPr lang="en-US" altLang="ja-JP" sz="2400" dirty="0">
              <a:latin typeface="MS UI Gothic" panose="020B0600070205080204" pitchFamily="50" charset="-128"/>
              <a:ea typeface="MS UI Gothic" panose="020B0600070205080204" pitchFamily="50" charset="-128"/>
            </a:endParaRPr>
          </a:p>
          <a:p>
            <a:endParaRPr kumimoji="1"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・一定の課題の抽出をし、議案の方向性を確認し、その方向性について結論を得ることを目的とします。</a:t>
            </a:r>
            <a:endParaRPr lang="en-US" altLang="ja-JP" sz="2400" dirty="0">
              <a:latin typeface="MS UI Gothic" panose="020B0600070205080204" pitchFamily="50" charset="-128"/>
              <a:ea typeface="MS UI Gothic" panose="020B0600070205080204" pitchFamily="50" charset="-128"/>
            </a:endParaRPr>
          </a:p>
          <a:p>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・次の上程時に、大幅に変更がある場合は一度目の協議は</a:t>
            </a:r>
            <a:endParaRPr lang="en-US" altLang="ja-JP" sz="2400" dirty="0">
              <a:latin typeface="MS UI Gothic" panose="020B0600070205080204" pitchFamily="50" charset="-128"/>
              <a:ea typeface="MS UI Gothic" panose="020B0600070205080204" pitchFamily="50" charset="-128"/>
            </a:endParaRPr>
          </a:p>
          <a:p>
            <a:r>
              <a:rPr lang="ja-JP" altLang="en-US" sz="1600" dirty="0">
                <a:latin typeface="MS UI Gothic" panose="020B0600070205080204" pitchFamily="50" charset="-128"/>
                <a:ea typeface="MS UI Gothic" panose="020B0600070205080204" pitchFamily="50" charset="-128"/>
              </a:rPr>
              <a:t>　</a:t>
            </a:r>
            <a:r>
              <a:rPr lang="ja-JP" altLang="en-US" sz="2400" dirty="0">
                <a:latin typeface="MS UI Gothic" panose="020B0600070205080204" pitchFamily="50" charset="-128"/>
                <a:ea typeface="MS UI Gothic" panose="020B0600070205080204" pitchFamily="50" charset="-128"/>
              </a:rPr>
              <a:t>無かったものとみなして、１回目の協議となり ます。</a:t>
            </a:r>
            <a:endParaRPr lang="en-US" altLang="ja-JP" sz="2400" dirty="0">
              <a:latin typeface="MS UI Gothic" panose="020B0600070205080204" pitchFamily="50" charset="-128"/>
              <a:ea typeface="MS UI Gothic" panose="020B0600070205080204" pitchFamily="50" charset="-128"/>
            </a:endParaRPr>
          </a:p>
        </p:txBody>
      </p:sp>
      <p:sp>
        <p:nvSpPr>
          <p:cNvPr id="2" name="スライド番号プレースホルダー 1">
            <a:extLst>
              <a:ext uri="{FF2B5EF4-FFF2-40B4-BE49-F238E27FC236}">
                <a16:creationId xmlns:a16="http://schemas.microsoft.com/office/drawing/2014/main" xmlns="" id="{029DB7B0-FFEE-42B4-A344-DAE4E45E750E}"/>
              </a:ext>
            </a:extLst>
          </p:cNvPr>
          <p:cNvSpPr>
            <a:spLocks noGrp="1"/>
          </p:cNvSpPr>
          <p:nvPr>
            <p:ph type="sldNum" sz="quarter" idx="7"/>
          </p:nvPr>
        </p:nvSpPr>
        <p:spPr/>
        <p:txBody>
          <a:bodyPr/>
          <a:lstStyle/>
          <a:p>
            <a:fld id="{B6F15528-21DE-4FAA-801E-634DDDAF4B2B}" type="slidenum">
              <a:rPr lang="en-US" altLang="ja-JP" smtClean="0"/>
              <a:t>4</a:t>
            </a:fld>
            <a:endParaRPr lang="ja-JP" altLang="en-US"/>
          </a:p>
        </p:txBody>
      </p:sp>
    </p:spTree>
    <p:extLst>
      <p:ext uri="{BB962C8B-B14F-4D97-AF65-F5344CB8AC3E}">
        <p14:creationId xmlns:p14="http://schemas.microsoft.com/office/powerpoint/2010/main" val="201829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テキスト&#10;&#10;中程度の精度で自動的に生成された説明">
            <a:extLst>
              <a:ext uri="{FF2B5EF4-FFF2-40B4-BE49-F238E27FC236}">
                <a16:creationId xmlns:a16="http://schemas.microsoft.com/office/drawing/2014/main" xmlns="" id="{5CA2B174-0F65-4F70-BBE5-B95428B786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93" y="908626"/>
            <a:ext cx="8656212" cy="5341994"/>
          </a:xfrm>
          <a:prstGeom prst="rect">
            <a:avLst/>
          </a:prstGeom>
        </p:spPr>
      </p:pic>
      <p:sp>
        <p:nvSpPr>
          <p:cNvPr id="4" name="object 4"/>
          <p:cNvSpPr txBox="1"/>
          <p:nvPr/>
        </p:nvSpPr>
        <p:spPr>
          <a:xfrm>
            <a:off x="1845310" y="1295400"/>
            <a:ext cx="6155690" cy="2515432"/>
          </a:xfrm>
          <a:prstGeom prst="rect">
            <a:avLst/>
          </a:prstGeom>
          <a:solidFill>
            <a:srgbClr val="FFFFFF"/>
          </a:solidFill>
          <a:ln w="64008">
            <a:solidFill>
              <a:srgbClr val="FF0000"/>
            </a:solidFill>
          </a:ln>
        </p:spPr>
        <p:txBody>
          <a:bodyPr vert="horz" wrap="square" lIns="0" tIns="27305" rIns="0" bIns="0" rtlCol="0">
            <a:spAutoFit/>
          </a:bodyPr>
          <a:lstStyle/>
          <a:p>
            <a:pPr marL="59055" marR="104139">
              <a:lnSpc>
                <a:spcPct val="100000"/>
              </a:lnSpc>
              <a:spcBef>
                <a:spcPts val="215"/>
              </a:spcBef>
            </a:pPr>
            <a:r>
              <a:rPr sz="3200" spc="350" dirty="0">
                <a:solidFill>
                  <a:srgbClr val="FF0000"/>
                </a:solidFill>
                <a:latin typeface="MS UI Gothic"/>
                <a:cs typeface="MS UI Gothic"/>
              </a:rPr>
              <a:t>保存先は、「</a:t>
            </a:r>
            <a:r>
              <a:rPr sz="3200" spc="350" dirty="0">
                <a:solidFill>
                  <a:srgbClr val="FF0000"/>
                </a:solidFill>
                <a:latin typeface="Arial"/>
                <a:cs typeface="Arial"/>
              </a:rPr>
              <a:t>siryoh</a:t>
            </a:r>
            <a:r>
              <a:rPr sz="3200" spc="350" dirty="0">
                <a:solidFill>
                  <a:srgbClr val="FF0000"/>
                </a:solidFill>
                <a:latin typeface="MS UI Gothic"/>
                <a:cs typeface="MS UI Gothic"/>
              </a:rPr>
              <a:t>」→「</a:t>
            </a:r>
            <a:r>
              <a:rPr sz="3200" spc="350" dirty="0">
                <a:solidFill>
                  <a:srgbClr val="FF0000"/>
                </a:solidFill>
                <a:latin typeface="Arial"/>
                <a:cs typeface="Arial"/>
              </a:rPr>
              <a:t>singi</a:t>
            </a:r>
            <a:r>
              <a:rPr sz="3200" spc="350" dirty="0">
                <a:solidFill>
                  <a:srgbClr val="FF0000"/>
                </a:solidFill>
                <a:latin typeface="MS UI Gothic"/>
                <a:cs typeface="MS UI Gothic"/>
              </a:rPr>
              <a:t>」  </a:t>
            </a:r>
            <a:r>
              <a:rPr sz="3200" spc="640" dirty="0" err="1">
                <a:solidFill>
                  <a:srgbClr val="FF0000"/>
                </a:solidFill>
                <a:latin typeface="MS UI Gothic"/>
                <a:cs typeface="MS UI Gothic"/>
              </a:rPr>
              <a:t>ハイパーリンクを設定</a:t>
            </a:r>
            <a:r>
              <a:rPr lang="ja-JP" altLang="en-US" sz="3200" spc="640" dirty="0">
                <a:solidFill>
                  <a:srgbClr val="FF0000"/>
                </a:solidFill>
                <a:latin typeface="MS UI Gothic"/>
                <a:cs typeface="MS UI Gothic"/>
              </a:rPr>
              <a:t>（必ず別タブで開くように設定してください。）</a:t>
            </a:r>
            <a:endParaRPr lang="en-US" sz="3200" spc="640" dirty="0">
              <a:solidFill>
                <a:srgbClr val="FF0000"/>
              </a:solidFill>
              <a:latin typeface="MS UI Gothic"/>
              <a:cs typeface="MS UI Gothic"/>
            </a:endParaRPr>
          </a:p>
          <a:p>
            <a:pPr marL="59055" marR="104139">
              <a:lnSpc>
                <a:spcPct val="100000"/>
              </a:lnSpc>
              <a:spcBef>
                <a:spcPts val="215"/>
              </a:spcBef>
            </a:pPr>
            <a:r>
              <a:rPr sz="3200" spc="370" dirty="0" err="1">
                <a:solidFill>
                  <a:srgbClr val="FF0000"/>
                </a:solidFill>
                <a:latin typeface="MS UI Gothic"/>
                <a:cs typeface="MS UI Gothic"/>
              </a:rPr>
              <a:t>ファイル名は必ず半角英数字</a:t>
            </a:r>
            <a:endParaRPr sz="3200" dirty="0">
              <a:latin typeface="MS UI Gothic"/>
              <a:cs typeface="MS UI Gothic"/>
            </a:endParaRPr>
          </a:p>
        </p:txBody>
      </p:sp>
      <p:sp>
        <p:nvSpPr>
          <p:cNvPr id="5" name="object 5"/>
          <p:cNvSpPr txBox="1">
            <a:spLocks noGrp="1"/>
          </p:cNvSpPr>
          <p:nvPr>
            <p:ph type="ctr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7" name="object 3">
            <a:extLst>
              <a:ext uri="{FF2B5EF4-FFF2-40B4-BE49-F238E27FC236}">
                <a16:creationId xmlns:a16="http://schemas.microsoft.com/office/drawing/2014/main" xmlns="" id="{5C44DD74-822A-4BE6-913D-5D368CC4DE97}"/>
              </a:ext>
            </a:extLst>
          </p:cNvPr>
          <p:cNvSpPr/>
          <p:nvPr/>
        </p:nvSpPr>
        <p:spPr>
          <a:xfrm>
            <a:off x="624893" y="4525704"/>
            <a:ext cx="3794707" cy="1570296"/>
          </a:xfrm>
          <a:custGeom>
            <a:avLst/>
            <a:gdLst/>
            <a:ahLst/>
            <a:cxnLst/>
            <a:rect l="l" t="t" r="r" b="b"/>
            <a:pathLst>
              <a:path w="9363710" h="1423670">
                <a:moveTo>
                  <a:pt x="0" y="1423416"/>
                </a:moveTo>
                <a:lnTo>
                  <a:pt x="9363456" y="1423416"/>
                </a:lnTo>
                <a:lnTo>
                  <a:pt x="9363456" y="0"/>
                </a:lnTo>
                <a:lnTo>
                  <a:pt x="0" y="0"/>
                </a:lnTo>
                <a:lnTo>
                  <a:pt x="0" y="1423416"/>
                </a:lnTo>
                <a:close/>
              </a:path>
            </a:pathLst>
          </a:custGeom>
          <a:ln w="64008">
            <a:solidFill>
              <a:srgbClr val="FF0000"/>
            </a:solidFill>
          </a:ln>
        </p:spPr>
        <p:txBody>
          <a:bodyPr wrap="square" lIns="0" tIns="0" rIns="0" bIns="0" rtlCol="0"/>
          <a:lstStyle/>
          <a:p>
            <a:endParaRPr/>
          </a:p>
        </p:txBody>
      </p:sp>
      <p:sp>
        <p:nvSpPr>
          <p:cNvPr id="2" name="スライド番号プレースホルダー 1">
            <a:extLst>
              <a:ext uri="{FF2B5EF4-FFF2-40B4-BE49-F238E27FC236}">
                <a16:creationId xmlns:a16="http://schemas.microsoft.com/office/drawing/2014/main" xmlns="" id="{C4753128-FB3E-42A9-B942-BB47BAF14941}"/>
              </a:ext>
            </a:extLst>
          </p:cNvPr>
          <p:cNvSpPr>
            <a:spLocks noGrp="1"/>
          </p:cNvSpPr>
          <p:nvPr>
            <p:ph type="sldNum" sz="quarter" idx="7"/>
          </p:nvPr>
        </p:nvSpPr>
        <p:spPr/>
        <p:txBody>
          <a:bodyPr/>
          <a:lstStyle/>
          <a:p>
            <a:fld id="{B6F15528-21DE-4FAA-801E-634DDDAF4B2B}" type="slidenum">
              <a:rPr lang="en-US" altLang="ja-JP" smtClean="0"/>
              <a:t>40</a:t>
            </a:fld>
            <a:endParaRPr lang="ja-JP" alt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88416" y="838200"/>
            <a:ext cx="7460298" cy="2454518"/>
          </a:xfrm>
          <a:prstGeom prst="rect">
            <a:avLst/>
          </a:prstGeom>
        </p:spPr>
        <p:txBody>
          <a:bodyPr vert="horz" wrap="square" lIns="0" tIns="0" rIns="0" bIns="0" rtlCol="0">
            <a:spAutoFit/>
          </a:bodyPr>
          <a:lstStyle/>
          <a:p>
            <a:pPr marL="12700">
              <a:lnSpc>
                <a:spcPct val="100000"/>
              </a:lnSpc>
            </a:pPr>
            <a:r>
              <a:rPr sz="3200" u="heavy" spc="-805" dirty="0">
                <a:latin typeface="Times New Roman"/>
                <a:cs typeface="Times New Roman"/>
              </a:rPr>
              <a:t> </a:t>
            </a:r>
            <a:r>
              <a:rPr lang="ja-JP" altLang="en-US" sz="3200" u="sng" dirty="0">
                <a:latin typeface="MS UI Gothic" panose="020B0600070205080204" pitchFamily="50" charset="-128"/>
                <a:ea typeface="MS UI Gothic" panose="020B0600070205080204" pitchFamily="50" charset="-128"/>
                <a:cs typeface="Times New Roman"/>
              </a:rPr>
              <a:t>事業計画書</a:t>
            </a:r>
            <a:r>
              <a:rPr lang="ja-JP" altLang="en-US" sz="3200" u="sng" spc="-805" dirty="0">
                <a:latin typeface="MS UI Gothic" panose="020B0600070205080204" pitchFamily="50" charset="-128"/>
                <a:ea typeface="MS UI Gothic" panose="020B0600070205080204" pitchFamily="50" charset="-128"/>
                <a:cs typeface="Times New Roman"/>
              </a:rPr>
              <a:t>　</a:t>
            </a:r>
            <a:r>
              <a:rPr sz="3200" u="sng" spc="120" dirty="0" err="1">
                <a:latin typeface="MS UI Gothic" panose="020B0600070205080204" pitchFamily="50" charset="-128"/>
                <a:ea typeface="MS UI Gothic" panose="020B0600070205080204" pitchFamily="50" charset="-128"/>
                <a:cs typeface="MS UI Gothic"/>
              </a:rPr>
              <a:t>審議資料とし</a:t>
            </a:r>
            <a:r>
              <a:rPr sz="3200" u="sng" spc="280" dirty="0" err="1">
                <a:latin typeface="MS UI Gothic" panose="020B0600070205080204" pitchFamily="50" charset="-128"/>
                <a:ea typeface="MS UI Gothic" panose="020B0600070205080204" pitchFamily="50" charset="-128"/>
                <a:cs typeface="MS UI Gothic"/>
              </a:rPr>
              <a:t>て</a:t>
            </a:r>
            <a:r>
              <a:rPr sz="3200" u="sng" spc="-15" dirty="0" err="1">
                <a:latin typeface="MS UI Gothic" panose="020B0600070205080204" pitchFamily="50" charset="-128"/>
                <a:ea typeface="MS UI Gothic" panose="020B0600070205080204" pitchFamily="50" charset="-128"/>
                <a:cs typeface="MS UI Gothic"/>
              </a:rPr>
              <a:t>添</a:t>
            </a:r>
            <a:r>
              <a:rPr sz="3200" u="sng" spc="120" dirty="0" err="1">
                <a:latin typeface="MS UI Gothic" panose="020B0600070205080204" pitchFamily="50" charset="-128"/>
                <a:ea typeface="MS UI Gothic" panose="020B0600070205080204" pitchFamily="50" charset="-128"/>
                <a:cs typeface="MS UI Gothic"/>
              </a:rPr>
              <a:t>付す</a:t>
            </a:r>
            <a:r>
              <a:rPr sz="3200" u="sng" spc="90" dirty="0" err="1">
                <a:latin typeface="MS UI Gothic" panose="020B0600070205080204" pitchFamily="50" charset="-128"/>
                <a:ea typeface="MS UI Gothic" panose="020B0600070205080204" pitchFamily="50" charset="-128"/>
                <a:cs typeface="MS UI Gothic"/>
              </a:rPr>
              <a:t>る</a:t>
            </a:r>
            <a:r>
              <a:rPr sz="3200" u="sng" dirty="0" err="1">
                <a:latin typeface="MS UI Gothic" panose="020B0600070205080204" pitchFamily="50" charset="-128"/>
                <a:ea typeface="MS UI Gothic" panose="020B0600070205080204" pitchFamily="50" charset="-128"/>
                <a:cs typeface="MS UI Gothic"/>
              </a:rPr>
              <a:t>資料</a:t>
            </a:r>
            <a:endParaRPr sz="3200" u="sng" dirty="0">
              <a:latin typeface="MS UI Gothic" panose="020B0600070205080204" pitchFamily="50" charset="-128"/>
              <a:ea typeface="MS UI Gothic" panose="020B0600070205080204" pitchFamily="50" charset="-128"/>
              <a:cs typeface="MS UI Gothic"/>
            </a:endParaRPr>
          </a:p>
          <a:p>
            <a:pPr marL="12700">
              <a:lnSpc>
                <a:spcPts val="2840"/>
              </a:lnSpc>
              <a:spcBef>
                <a:spcPts val="2315"/>
              </a:spcBef>
            </a:pPr>
            <a:r>
              <a:rPr lang="ja-JP" altLang="en-US" sz="2400" spc="130" dirty="0">
                <a:latin typeface="MS UI Gothic"/>
                <a:cs typeface="MS UI Gothic"/>
              </a:rPr>
              <a:t>基本的に、予算の掛かるもの、対外に向けたもの、</a:t>
            </a:r>
            <a:endParaRPr lang="en-US" altLang="ja-JP" sz="2400" spc="130" dirty="0">
              <a:latin typeface="MS UI Gothic"/>
              <a:cs typeface="MS UI Gothic"/>
            </a:endParaRPr>
          </a:p>
          <a:p>
            <a:pPr marL="12700">
              <a:lnSpc>
                <a:spcPts val="2840"/>
              </a:lnSpc>
              <a:spcBef>
                <a:spcPts val="2315"/>
              </a:spcBef>
            </a:pPr>
            <a:r>
              <a:rPr lang="ja-JP" altLang="en-US" sz="2400" spc="130" dirty="0">
                <a:latin typeface="MS UI Gothic"/>
                <a:cs typeface="MS UI Gothic"/>
              </a:rPr>
              <a:t>事業の根幹を成すもの（事業目的、手法に関わるもの）</a:t>
            </a:r>
            <a:endParaRPr lang="en-US" sz="2400" spc="130" dirty="0">
              <a:latin typeface="MS UI Gothic"/>
              <a:cs typeface="MS UI Gothic"/>
            </a:endParaRPr>
          </a:p>
          <a:p>
            <a:pPr marL="12700">
              <a:lnSpc>
                <a:spcPts val="2840"/>
              </a:lnSpc>
              <a:spcBef>
                <a:spcPts val="2315"/>
              </a:spcBef>
            </a:pPr>
            <a:r>
              <a:rPr sz="2400" spc="130" dirty="0" err="1">
                <a:latin typeface="MS UI Gothic"/>
                <a:cs typeface="MS UI Gothic"/>
              </a:rPr>
              <a:t>主な添付資料</a:t>
            </a:r>
            <a:r>
              <a:rPr sz="2400" spc="130" dirty="0">
                <a:latin typeface="Arial"/>
                <a:cs typeface="Arial"/>
              </a:rPr>
              <a:t>(</a:t>
            </a:r>
            <a:r>
              <a:rPr sz="2400" spc="130" dirty="0">
                <a:latin typeface="MS UI Gothic"/>
                <a:cs typeface="MS UI Gothic"/>
              </a:rPr>
              <a:t>参考</a:t>
            </a:r>
            <a:r>
              <a:rPr sz="2400" spc="130" dirty="0">
                <a:latin typeface="Arial"/>
                <a:cs typeface="Arial"/>
              </a:rPr>
              <a:t>)</a:t>
            </a:r>
            <a:endParaRPr sz="2400" dirty="0">
              <a:latin typeface="Arial"/>
              <a:cs typeface="Arial"/>
            </a:endParaRPr>
          </a:p>
        </p:txBody>
      </p:sp>
      <p:sp>
        <p:nvSpPr>
          <p:cNvPr id="3" name="object 3"/>
          <p:cNvSpPr txBox="1"/>
          <p:nvPr/>
        </p:nvSpPr>
        <p:spPr>
          <a:xfrm>
            <a:off x="628513" y="3289342"/>
            <a:ext cx="3480435" cy="2944396"/>
          </a:xfrm>
          <a:prstGeom prst="rect">
            <a:avLst/>
          </a:prstGeom>
        </p:spPr>
        <p:txBody>
          <a:bodyPr vert="horz" wrap="square" lIns="0" tIns="0" rIns="0" bIns="0" rtlCol="0">
            <a:spAutoFit/>
          </a:bodyPr>
          <a:lstStyle/>
          <a:p>
            <a:pPr marL="12700">
              <a:lnSpc>
                <a:spcPct val="100000"/>
              </a:lnSpc>
            </a:pPr>
            <a:r>
              <a:rPr sz="2400" spc="1200" dirty="0">
                <a:latin typeface="MS UI Gothic"/>
                <a:cs typeface="MS UI Gothic"/>
              </a:rPr>
              <a:t>・</a:t>
            </a:r>
            <a:r>
              <a:rPr sz="2400" spc="-30" dirty="0">
                <a:latin typeface="MS UI Gothic"/>
                <a:cs typeface="MS UI Gothic"/>
              </a:rPr>
              <a:t> </a:t>
            </a:r>
            <a:r>
              <a:rPr sz="2400" dirty="0">
                <a:latin typeface="MS UI Gothic"/>
                <a:cs typeface="MS UI Gothic"/>
              </a:rPr>
              <a:t>次第</a:t>
            </a:r>
          </a:p>
          <a:p>
            <a:pPr marL="12700">
              <a:lnSpc>
                <a:spcPct val="100000"/>
              </a:lnSpc>
            </a:pPr>
            <a:r>
              <a:rPr sz="2400" spc="1200" dirty="0">
                <a:latin typeface="MS UI Gothic"/>
                <a:cs typeface="MS UI Gothic"/>
              </a:rPr>
              <a:t>・</a:t>
            </a:r>
            <a:r>
              <a:rPr sz="2400" dirty="0">
                <a:latin typeface="MS UI Gothic"/>
                <a:cs typeface="MS UI Gothic"/>
              </a:rPr>
              <a:t> </a:t>
            </a:r>
            <a:r>
              <a:rPr sz="2400" spc="550" dirty="0">
                <a:latin typeface="MS UI Gothic"/>
                <a:cs typeface="MS UI Gothic"/>
              </a:rPr>
              <a:t>タイムテーブル</a:t>
            </a:r>
            <a:endParaRPr sz="2400" dirty="0">
              <a:latin typeface="MS UI Gothic"/>
              <a:cs typeface="MS UI Gothic"/>
            </a:endParaRPr>
          </a:p>
          <a:p>
            <a:pPr marL="12700"/>
            <a:r>
              <a:rPr lang="ja-JP" altLang="en-US" sz="2400" spc="1200" dirty="0">
                <a:latin typeface="MS UI Gothic"/>
                <a:cs typeface="MS UI Gothic"/>
              </a:rPr>
              <a:t>・</a:t>
            </a:r>
            <a:r>
              <a:rPr lang="ja-JP" altLang="en-US" sz="2400" spc="-30" dirty="0">
                <a:latin typeface="MS UI Gothic"/>
                <a:cs typeface="MS UI Gothic"/>
              </a:rPr>
              <a:t> </a:t>
            </a:r>
            <a:r>
              <a:rPr lang="ja-JP" altLang="en-US" sz="2400" dirty="0">
                <a:latin typeface="MS UI Gothic"/>
                <a:cs typeface="MS UI Gothic"/>
              </a:rPr>
              <a:t>会場設営図</a:t>
            </a:r>
            <a:endParaRPr sz="2400" dirty="0">
              <a:latin typeface="MS UI Gothic"/>
              <a:cs typeface="MS UI Gothic"/>
            </a:endParaRPr>
          </a:p>
          <a:p>
            <a:pPr marL="12700">
              <a:lnSpc>
                <a:spcPct val="100000"/>
              </a:lnSpc>
            </a:pPr>
            <a:r>
              <a:rPr sz="2400" spc="1200" dirty="0">
                <a:latin typeface="MS UI Gothic"/>
                <a:cs typeface="MS UI Gothic"/>
              </a:rPr>
              <a:t>・</a:t>
            </a:r>
            <a:r>
              <a:rPr sz="2400" spc="-10" dirty="0">
                <a:latin typeface="MS UI Gothic"/>
                <a:cs typeface="MS UI Gothic"/>
              </a:rPr>
              <a:t> </a:t>
            </a:r>
            <a:r>
              <a:rPr sz="2400" spc="480" dirty="0">
                <a:latin typeface="MS UI Gothic"/>
                <a:cs typeface="MS UI Gothic"/>
              </a:rPr>
              <a:t>ポスター／チラシ</a:t>
            </a:r>
            <a:endParaRPr sz="2400" dirty="0">
              <a:latin typeface="MS UI Gothic"/>
              <a:cs typeface="MS UI Gothic"/>
            </a:endParaRPr>
          </a:p>
          <a:p>
            <a:pPr marL="12700">
              <a:lnSpc>
                <a:spcPct val="100000"/>
              </a:lnSpc>
            </a:pPr>
            <a:r>
              <a:rPr sz="2400" spc="1200" dirty="0">
                <a:latin typeface="MS UI Gothic"/>
                <a:cs typeface="MS UI Gothic"/>
              </a:rPr>
              <a:t>・</a:t>
            </a:r>
            <a:r>
              <a:rPr sz="2400" spc="-10" dirty="0">
                <a:latin typeface="MS UI Gothic"/>
                <a:cs typeface="MS UI Gothic"/>
              </a:rPr>
              <a:t> </a:t>
            </a:r>
            <a:r>
              <a:rPr sz="2400" spc="95" dirty="0">
                <a:latin typeface="MS UI Gothic"/>
                <a:cs typeface="MS UI Gothic"/>
              </a:rPr>
              <a:t>募集要項など広報資料</a:t>
            </a:r>
            <a:endParaRPr sz="2400" dirty="0">
              <a:latin typeface="MS UI Gothic"/>
              <a:cs typeface="MS UI Gothic"/>
            </a:endParaRPr>
          </a:p>
          <a:p>
            <a:pPr marL="12700">
              <a:lnSpc>
                <a:spcPct val="100000"/>
              </a:lnSpc>
            </a:pPr>
            <a:r>
              <a:rPr sz="2400" spc="1200" dirty="0">
                <a:latin typeface="MS UI Gothic"/>
                <a:cs typeface="MS UI Gothic"/>
              </a:rPr>
              <a:t>・</a:t>
            </a:r>
            <a:r>
              <a:rPr sz="2400" spc="-10" dirty="0">
                <a:latin typeface="MS UI Gothic"/>
                <a:cs typeface="MS UI Gothic"/>
              </a:rPr>
              <a:t> </a:t>
            </a:r>
            <a:r>
              <a:rPr sz="2400" spc="405" dirty="0">
                <a:latin typeface="MS UI Gothic"/>
                <a:cs typeface="MS UI Gothic"/>
              </a:rPr>
              <a:t>アンケート用紙</a:t>
            </a:r>
            <a:endParaRPr sz="2400" dirty="0">
              <a:latin typeface="MS UI Gothic"/>
              <a:cs typeface="MS UI Gothic"/>
            </a:endParaRPr>
          </a:p>
          <a:p>
            <a:pPr marL="12700">
              <a:lnSpc>
                <a:spcPct val="100000"/>
              </a:lnSpc>
            </a:pPr>
            <a:r>
              <a:rPr sz="2400" spc="1200" dirty="0">
                <a:latin typeface="MS UI Gothic"/>
                <a:cs typeface="MS UI Gothic"/>
              </a:rPr>
              <a:t>・</a:t>
            </a:r>
            <a:r>
              <a:rPr sz="2400" spc="-30" dirty="0">
                <a:latin typeface="MS UI Gothic"/>
                <a:cs typeface="MS UI Gothic"/>
              </a:rPr>
              <a:t> </a:t>
            </a:r>
            <a:r>
              <a:rPr sz="2400" spc="145" dirty="0">
                <a:latin typeface="MS UI Gothic"/>
                <a:cs typeface="MS UI Gothic"/>
              </a:rPr>
              <a:t>事業時に配布する資料</a:t>
            </a:r>
            <a:endParaRPr sz="2400" dirty="0">
              <a:latin typeface="MS UI Gothic"/>
              <a:cs typeface="MS UI Gothic"/>
            </a:endParaRPr>
          </a:p>
          <a:p>
            <a:pPr marL="12700">
              <a:lnSpc>
                <a:spcPts val="2835"/>
              </a:lnSpc>
            </a:pPr>
            <a:r>
              <a:rPr sz="2400" spc="1200" dirty="0">
                <a:latin typeface="MS UI Gothic"/>
                <a:cs typeface="MS UI Gothic"/>
              </a:rPr>
              <a:t>・</a:t>
            </a:r>
            <a:r>
              <a:rPr sz="2400" spc="-5" dirty="0">
                <a:latin typeface="MS UI Gothic"/>
                <a:cs typeface="MS UI Gothic"/>
              </a:rPr>
              <a:t> </a:t>
            </a:r>
            <a:r>
              <a:rPr sz="2400" spc="285" dirty="0">
                <a:latin typeface="MS UI Gothic"/>
                <a:cs typeface="MS UI Gothic"/>
              </a:rPr>
              <a:t>ＰＰＴ／映像資料</a:t>
            </a:r>
            <a:endParaRPr sz="2400" dirty="0">
              <a:latin typeface="MS UI Gothic"/>
              <a:cs typeface="MS UI Gothic"/>
            </a:endParaRPr>
          </a:p>
        </p:txBody>
      </p:sp>
      <p:sp>
        <p:nvSpPr>
          <p:cNvPr id="4" name="object 4"/>
          <p:cNvSpPr txBox="1"/>
          <p:nvPr/>
        </p:nvSpPr>
        <p:spPr>
          <a:xfrm>
            <a:off x="5181600" y="3289342"/>
            <a:ext cx="3894454" cy="2205732"/>
          </a:xfrm>
          <a:prstGeom prst="rect">
            <a:avLst/>
          </a:prstGeom>
        </p:spPr>
        <p:txBody>
          <a:bodyPr vert="horz" wrap="square" lIns="0" tIns="0" rIns="0" bIns="0" rtlCol="0">
            <a:spAutoFit/>
          </a:bodyPr>
          <a:lstStyle/>
          <a:p>
            <a:pPr marL="12700">
              <a:lnSpc>
                <a:spcPct val="100000"/>
              </a:lnSpc>
            </a:pPr>
            <a:r>
              <a:rPr sz="2400" spc="1200" dirty="0">
                <a:latin typeface="MS UI Gothic"/>
                <a:cs typeface="MS UI Gothic"/>
              </a:rPr>
              <a:t>・</a:t>
            </a:r>
            <a:r>
              <a:rPr sz="2400" spc="5" dirty="0">
                <a:latin typeface="MS UI Gothic"/>
                <a:cs typeface="MS UI Gothic"/>
              </a:rPr>
              <a:t> </a:t>
            </a:r>
            <a:r>
              <a:rPr sz="2400" spc="490" dirty="0">
                <a:latin typeface="MS UI Gothic"/>
                <a:cs typeface="MS UI Gothic"/>
              </a:rPr>
              <a:t>講師プロフィール</a:t>
            </a:r>
            <a:endParaRPr sz="2400" dirty="0">
              <a:latin typeface="MS UI Gothic"/>
              <a:cs typeface="MS UI Gothic"/>
            </a:endParaRPr>
          </a:p>
          <a:p>
            <a:pPr marL="12700">
              <a:lnSpc>
                <a:spcPct val="100000"/>
              </a:lnSpc>
            </a:pPr>
            <a:r>
              <a:rPr sz="2400" spc="1200" dirty="0">
                <a:latin typeface="MS UI Gothic"/>
                <a:cs typeface="MS UI Gothic"/>
              </a:rPr>
              <a:t>・</a:t>
            </a:r>
            <a:r>
              <a:rPr sz="2400" spc="-30" dirty="0">
                <a:latin typeface="MS UI Gothic"/>
                <a:cs typeface="MS UI Gothic"/>
              </a:rPr>
              <a:t> </a:t>
            </a:r>
            <a:r>
              <a:rPr sz="2400" dirty="0" err="1">
                <a:latin typeface="MS UI Gothic"/>
                <a:cs typeface="MS UI Gothic"/>
              </a:rPr>
              <a:t>講師選定理由書</a:t>
            </a:r>
            <a:endParaRPr lang="en-US" sz="2400" dirty="0">
              <a:latin typeface="MS UI Gothic"/>
              <a:cs typeface="MS UI Gothic"/>
            </a:endParaRPr>
          </a:p>
          <a:p>
            <a:pPr marL="12700">
              <a:lnSpc>
                <a:spcPct val="100000"/>
              </a:lnSpc>
            </a:pPr>
            <a:r>
              <a:rPr sz="2400" spc="1200" dirty="0">
                <a:latin typeface="MS UI Gothic"/>
                <a:cs typeface="MS UI Gothic"/>
              </a:rPr>
              <a:t>・</a:t>
            </a:r>
            <a:r>
              <a:rPr sz="2400" spc="-10" dirty="0">
                <a:latin typeface="MS UI Gothic"/>
                <a:cs typeface="MS UI Gothic"/>
              </a:rPr>
              <a:t> </a:t>
            </a:r>
            <a:r>
              <a:rPr sz="2400" spc="-5" dirty="0">
                <a:latin typeface="MS UI Gothic"/>
                <a:cs typeface="MS UI Gothic"/>
              </a:rPr>
              <a:t>講師出演依頼承諾書</a:t>
            </a:r>
            <a:endParaRPr sz="2400" dirty="0">
              <a:latin typeface="MS UI Gothic"/>
              <a:cs typeface="MS UI Gothic"/>
            </a:endParaRPr>
          </a:p>
          <a:p>
            <a:pPr marL="12700">
              <a:lnSpc>
                <a:spcPct val="100000"/>
              </a:lnSpc>
            </a:pPr>
            <a:r>
              <a:rPr sz="2400" spc="1200" dirty="0">
                <a:latin typeface="MS UI Gothic"/>
                <a:cs typeface="MS UI Gothic"/>
              </a:rPr>
              <a:t>・</a:t>
            </a:r>
            <a:r>
              <a:rPr sz="2400" spc="-30" dirty="0">
                <a:latin typeface="MS UI Gothic"/>
                <a:cs typeface="MS UI Gothic"/>
              </a:rPr>
              <a:t> </a:t>
            </a:r>
            <a:r>
              <a:rPr sz="2400" dirty="0">
                <a:latin typeface="MS UI Gothic"/>
                <a:cs typeface="MS UI Gothic"/>
              </a:rPr>
              <a:t>御礼状</a:t>
            </a:r>
          </a:p>
          <a:p>
            <a:pPr marL="12700">
              <a:lnSpc>
                <a:spcPct val="100000"/>
              </a:lnSpc>
            </a:pPr>
            <a:r>
              <a:rPr sz="2400" spc="1200" dirty="0">
                <a:latin typeface="MS UI Gothic"/>
                <a:cs typeface="MS UI Gothic"/>
              </a:rPr>
              <a:t>・</a:t>
            </a:r>
            <a:r>
              <a:rPr sz="2400" spc="-30" dirty="0">
                <a:latin typeface="MS UI Gothic"/>
                <a:cs typeface="MS UI Gothic"/>
              </a:rPr>
              <a:t> </a:t>
            </a:r>
            <a:r>
              <a:rPr sz="2400" dirty="0">
                <a:latin typeface="MS UI Gothic"/>
                <a:cs typeface="MS UI Gothic"/>
              </a:rPr>
              <a:t>看板／横断幕</a:t>
            </a:r>
          </a:p>
          <a:p>
            <a:pPr marL="12700">
              <a:lnSpc>
                <a:spcPts val="2835"/>
              </a:lnSpc>
            </a:pPr>
            <a:r>
              <a:rPr sz="2400" spc="1200" dirty="0">
                <a:latin typeface="MS UI Gothic"/>
                <a:cs typeface="MS UI Gothic"/>
              </a:rPr>
              <a:t>・</a:t>
            </a:r>
            <a:r>
              <a:rPr sz="2400" spc="-30" dirty="0">
                <a:latin typeface="MS UI Gothic"/>
                <a:cs typeface="MS UI Gothic"/>
              </a:rPr>
              <a:t> </a:t>
            </a:r>
            <a:r>
              <a:rPr sz="2400" dirty="0">
                <a:latin typeface="MS UI Gothic"/>
                <a:cs typeface="MS UI Gothic"/>
              </a:rPr>
              <a:t>各種契約書／承諾書</a:t>
            </a:r>
          </a:p>
        </p:txBody>
      </p:sp>
      <p:sp>
        <p:nvSpPr>
          <p:cNvPr id="5" name="object 5"/>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6" name="スライド番号プレースホルダー 5">
            <a:extLst>
              <a:ext uri="{FF2B5EF4-FFF2-40B4-BE49-F238E27FC236}">
                <a16:creationId xmlns:a16="http://schemas.microsoft.com/office/drawing/2014/main" xmlns="" id="{BDABDFAF-6088-47FD-B670-C0DC175F28F6}"/>
              </a:ext>
            </a:extLst>
          </p:cNvPr>
          <p:cNvSpPr>
            <a:spLocks noGrp="1"/>
          </p:cNvSpPr>
          <p:nvPr>
            <p:ph type="sldNum" sz="quarter" idx="7"/>
          </p:nvPr>
        </p:nvSpPr>
        <p:spPr/>
        <p:txBody>
          <a:bodyPr/>
          <a:lstStyle/>
          <a:p>
            <a:fld id="{B6F15528-21DE-4FAA-801E-634DDDAF4B2B}" type="slidenum">
              <a:rPr lang="en-US" altLang="ja-JP" smtClean="0"/>
              <a:t>41</a:t>
            </a:fld>
            <a:endParaRPr lang="ja-JP"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テキスト&#10;&#10;中程度の精度で自動的に生成された説明">
            <a:extLst>
              <a:ext uri="{FF2B5EF4-FFF2-40B4-BE49-F238E27FC236}">
                <a16:creationId xmlns:a16="http://schemas.microsoft.com/office/drawing/2014/main" xmlns="" id="{4C944177-CE99-4EBD-9845-AFAA7F9D07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93" y="908626"/>
            <a:ext cx="8656212" cy="5341994"/>
          </a:xfrm>
          <a:prstGeom prst="rect">
            <a:avLst/>
          </a:prstGeom>
        </p:spPr>
      </p:pic>
      <p:sp>
        <p:nvSpPr>
          <p:cNvPr id="4" name="object 4"/>
          <p:cNvSpPr txBox="1"/>
          <p:nvPr/>
        </p:nvSpPr>
        <p:spPr>
          <a:xfrm>
            <a:off x="1656396" y="1859280"/>
            <a:ext cx="6593205" cy="1569720"/>
          </a:xfrm>
          <a:prstGeom prst="rect">
            <a:avLst/>
          </a:prstGeom>
          <a:solidFill>
            <a:srgbClr val="FFFFFF"/>
          </a:solidFill>
          <a:ln w="64007">
            <a:solidFill>
              <a:srgbClr val="FF0000"/>
            </a:solidFill>
          </a:ln>
        </p:spPr>
        <p:txBody>
          <a:bodyPr vert="horz" wrap="square" lIns="0" tIns="27305" rIns="0" bIns="0" rtlCol="0">
            <a:spAutoFit/>
          </a:bodyPr>
          <a:lstStyle/>
          <a:p>
            <a:pPr marL="59055" marR="108585">
              <a:lnSpc>
                <a:spcPct val="100000"/>
              </a:lnSpc>
              <a:spcBef>
                <a:spcPts val="215"/>
              </a:spcBef>
            </a:pPr>
            <a:r>
              <a:rPr sz="3200" spc="320" dirty="0">
                <a:solidFill>
                  <a:srgbClr val="FF0000"/>
                </a:solidFill>
                <a:latin typeface="MS UI Gothic"/>
                <a:cs typeface="MS UI Gothic"/>
              </a:rPr>
              <a:t>保存先は、「</a:t>
            </a:r>
            <a:r>
              <a:rPr sz="3200" spc="320" dirty="0">
                <a:solidFill>
                  <a:srgbClr val="FF0000"/>
                </a:solidFill>
                <a:latin typeface="Arial"/>
                <a:cs typeface="Arial"/>
              </a:rPr>
              <a:t>siryoh</a:t>
            </a:r>
            <a:r>
              <a:rPr sz="3200" spc="320" dirty="0">
                <a:solidFill>
                  <a:srgbClr val="FF0000"/>
                </a:solidFill>
                <a:latin typeface="MS UI Gothic"/>
                <a:cs typeface="MS UI Gothic"/>
              </a:rPr>
              <a:t>」→「</a:t>
            </a:r>
            <a:r>
              <a:rPr sz="3200" spc="320" dirty="0">
                <a:solidFill>
                  <a:srgbClr val="FF0000"/>
                </a:solidFill>
                <a:latin typeface="Arial"/>
                <a:cs typeface="Arial"/>
              </a:rPr>
              <a:t>sankoh</a:t>
            </a:r>
            <a:r>
              <a:rPr sz="3200" spc="320" dirty="0">
                <a:solidFill>
                  <a:srgbClr val="FF0000"/>
                </a:solidFill>
                <a:latin typeface="MS UI Gothic"/>
                <a:cs typeface="MS UI Gothic"/>
              </a:rPr>
              <a:t>」  </a:t>
            </a:r>
            <a:r>
              <a:rPr sz="3200" spc="645" dirty="0" err="1">
                <a:solidFill>
                  <a:srgbClr val="FF0000"/>
                </a:solidFill>
                <a:latin typeface="MS UI Gothic"/>
                <a:cs typeface="MS UI Gothic"/>
              </a:rPr>
              <a:t>ハイパーリンクを設定</a:t>
            </a:r>
            <a:endParaRPr lang="en-US" sz="3200" spc="645" dirty="0">
              <a:solidFill>
                <a:srgbClr val="FF0000"/>
              </a:solidFill>
              <a:latin typeface="MS UI Gothic"/>
              <a:cs typeface="MS UI Gothic"/>
            </a:endParaRPr>
          </a:p>
          <a:p>
            <a:pPr marL="59055" marR="108585">
              <a:lnSpc>
                <a:spcPct val="100000"/>
              </a:lnSpc>
              <a:spcBef>
                <a:spcPts val="215"/>
              </a:spcBef>
            </a:pPr>
            <a:r>
              <a:rPr sz="3200" spc="370" dirty="0" err="1">
                <a:solidFill>
                  <a:srgbClr val="FF0000"/>
                </a:solidFill>
                <a:latin typeface="MS UI Gothic"/>
                <a:cs typeface="MS UI Gothic"/>
              </a:rPr>
              <a:t>ファイル名は必ず半角英数字</a:t>
            </a:r>
            <a:endParaRPr sz="3200" dirty="0">
              <a:latin typeface="MS UI Gothic"/>
              <a:cs typeface="MS UI Gothic"/>
            </a:endParaRPr>
          </a:p>
        </p:txBody>
      </p:sp>
      <p:sp>
        <p:nvSpPr>
          <p:cNvPr id="5" name="object 5"/>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7" name="object 3">
            <a:extLst>
              <a:ext uri="{FF2B5EF4-FFF2-40B4-BE49-F238E27FC236}">
                <a16:creationId xmlns:a16="http://schemas.microsoft.com/office/drawing/2014/main" xmlns="" id="{FEB4CACF-7B44-45B2-9853-76D29BB4B9AB}"/>
              </a:ext>
            </a:extLst>
          </p:cNvPr>
          <p:cNvSpPr/>
          <p:nvPr/>
        </p:nvSpPr>
        <p:spPr>
          <a:xfrm>
            <a:off x="4478085" y="4526280"/>
            <a:ext cx="4742115" cy="1569720"/>
          </a:xfrm>
          <a:custGeom>
            <a:avLst/>
            <a:gdLst/>
            <a:ahLst/>
            <a:cxnLst/>
            <a:rect l="l" t="t" r="r" b="b"/>
            <a:pathLst>
              <a:path w="9363710" h="1423670">
                <a:moveTo>
                  <a:pt x="0" y="1423416"/>
                </a:moveTo>
                <a:lnTo>
                  <a:pt x="9363456" y="1423416"/>
                </a:lnTo>
                <a:lnTo>
                  <a:pt x="9363456" y="0"/>
                </a:lnTo>
                <a:lnTo>
                  <a:pt x="0" y="0"/>
                </a:lnTo>
                <a:lnTo>
                  <a:pt x="0" y="1423416"/>
                </a:lnTo>
                <a:close/>
              </a:path>
            </a:pathLst>
          </a:custGeom>
          <a:ln w="64008">
            <a:solidFill>
              <a:srgbClr val="FF0000"/>
            </a:solidFill>
          </a:ln>
        </p:spPr>
        <p:txBody>
          <a:bodyPr wrap="square" lIns="0" tIns="0" rIns="0" bIns="0" rtlCol="0"/>
          <a:lstStyle/>
          <a:p>
            <a:endParaRPr/>
          </a:p>
        </p:txBody>
      </p:sp>
      <p:sp>
        <p:nvSpPr>
          <p:cNvPr id="2" name="スライド番号プレースホルダー 1">
            <a:extLst>
              <a:ext uri="{FF2B5EF4-FFF2-40B4-BE49-F238E27FC236}">
                <a16:creationId xmlns:a16="http://schemas.microsoft.com/office/drawing/2014/main" xmlns="" id="{AC1259A5-56AB-4C1E-99D0-C23FAC52E1A0}"/>
              </a:ext>
            </a:extLst>
          </p:cNvPr>
          <p:cNvSpPr>
            <a:spLocks noGrp="1"/>
          </p:cNvSpPr>
          <p:nvPr>
            <p:ph type="sldNum" sz="quarter" idx="7"/>
          </p:nvPr>
        </p:nvSpPr>
        <p:spPr/>
        <p:txBody>
          <a:bodyPr/>
          <a:lstStyle/>
          <a:p>
            <a:fld id="{B6F15528-21DE-4FAA-801E-634DDDAF4B2B}" type="slidenum">
              <a:rPr lang="en-US" altLang="ja-JP" smtClean="0"/>
              <a:t>42</a:t>
            </a:fld>
            <a:endParaRPr lang="ja-JP" alt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88416" y="1201673"/>
            <a:ext cx="4975860" cy="476884"/>
          </a:xfrm>
          <a:prstGeom prst="rect">
            <a:avLst/>
          </a:prstGeom>
        </p:spPr>
        <p:txBody>
          <a:bodyPr vert="horz" wrap="square" lIns="0" tIns="0" rIns="0" bIns="0" rtlCol="0">
            <a:spAutoFit/>
          </a:bodyPr>
          <a:lstStyle/>
          <a:p>
            <a:pPr marL="12700">
              <a:lnSpc>
                <a:spcPts val="3750"/>
              </a:lnSpc>
            </a:pPr>
            <a:r>
              <a:rPr sz="3200" spc="125" dirty="0">
                <a:latin typeface="MS UI Gothic"/>
                <a:cs typeface="MS UI Gothic"/>
              </a:rPr>
              <a:t>参考資料として添</a:t>
            </a:r>
            <a:r>
              <a:rPr sz="3200" spc="45" dirty="0">
                <a:latin typeface="MS UI Gothic"/>
                <a:cs typeface="MS UI Gothic"/>
              </a:rPr>
              <a:t>付</a:t>
            </a:r>
            <a:r>
              <a:rPr sz="3200" spc="25" dirty="0">
                <a:latin typeface="MS UI Gothic"/>
                <a:cs typeface="MS UI Gothic"/>
              </a:rPr>
              <a:t>す</a:t>
            </a:r>
            <a:r>
              <a:rPr sz="3200" spc="90" dirty="0">
                <a:latin typeface="MS UI Gothic"/>
                <a:cs typeface="MS UI Gothic"/>
              </a:rPr>
              <a:t>る資料</a:t>
            </a:r>
            <a:endParaRPr sz="3200" dirty="0">
              <a:latin typeface="MS UI Gothic"/>
              <a:cs typeface="MS UI Gothic"/>
            </a:endParaRPr>
          </a:p>
        </p:txBody>
      </p:sp>
      <p:sp>
        <p:nvSpPr>
          <p:cNvPr id="3" name="object 3"/>
          <p:cNvSpPr txBox="1"/>
          <p:nvPr/>
        </p:nvSpPr>
        <p:spPr>
          <a:xfrm>
            <a:off x="465836" y="1841246"/>
            <a:ext cx="2345055" cy="369332"/>
          </a:xfrm>
          <a:prstGeom prst="rect">
            <a:avLst/>
          </a:prstGeom>
        </p:spPr>
        <p:txBody>
          <a:bodyPr vert="horz" wrap="square" lIns="0" tIns="0" rIns="0" bIns="0" rtlCol="0">
            <a:spAutoFit/>
          </a:bodyPr>
          <a:lstStyle/>
          <a:p>
            <a:pPr marL="12700">
              <a:lnSpc>
                <a:spcPct val="100000"/>
              </a:lnSpc>
            </a:pPr>
            <a:r>
              <a:rPr sz="2400" spc="45" dirty="0" err="1">
                <a:solidFill>
                  <a:srgbClr val="FF0000"/>
                </a:solidFill>
                <a:latin typeface="MS UI Gothic"/>
                <a:cs typeface="MS UI Gothic"/>
              </a:rPr>
              <a:t>必ず添付する資料</a:t>
            </a:r>
            <a:endParaRPr sz="2400" dirty="0">
              <a:latin typeface="MS UI Gothic"/>
              <a:cs typeface="MS UI Gothic"/>
            </a:endParaRPr>
          </a:p>
        </p:txBody>
      </p:sp>
      <p:sp>
        <p:nvSpPr>
          <p:cNvPr id="5" name="object 5"/>
          <p:cNvSpPr txBox="1"/>
          <p:nvPr/>
        </p:nvSpPr>
        <p:spPr>
          <a:xfrm>
            <a:off x="549782" y="2329230"/>
            <a:ext cx="2947035" cy="369332"/>
          </a:xfrm>
          <a:prstGeom prst="rect">
            <a:avLst/>
          </a:prstGeom>
        </p:spPr>
        <p:txBody>
          <a:bodyPr vert="horz" wrap="square" lIns="0" tIns="0" rIns="0" bIns="0" rtlCol="0">
            <a:spAutoFit/>
          </a:bodyPr>
          <a:lstStyle/>
          <a:p>
            <a:pPr marL="12700">
              <a:lnSpc>
                <a:spcPct val="100000"/>
              </a:lnSpc>
            </a:pPr>
            <a:r>
              <a:rPr sz="2400" dirty="0">
                <a:solidFill>
                  <a:srgbClr val="FF0000"/>
                </a:solidFill>
                <a:latin typeface="MS UI Gothic"/>
                <a:cs typeface="MS UI Gothic"/>
              </a:rPr>
              <a:t>・</a:t>
            </a:r>
            <a:r>
              <a:rPr sz="2400" spc="-30" dirty="0">
                <a:solidFill>
                  <a:srgbClr val="FF0000"/>
                </a:solidFill>
                <a:latin typeface="MS UI Gothic"/>
                <a:cs typeface="MS UI Gothic"/>
              </a:rPr>
              <a:t> </a:t>
            </a:r>
            <a:r>
              <a:rPr sz="2400" dirty="0" err="1">
                <a:solidFill>
                  <a:srgbClr val="FF0000"/>
                </a:solidFill>
                <a:latin typeface="MS UI Gothic"/>
                <a:cs typeface="MS UI Gothic"/>
              </a:rPr>
              <a:t>委員会事業計画</a:t>
            </a:r>
            <a:endParaRPr sz="2400" dirty="0">
              <a:solidFill>
                <a:srgbClr val="FF0000"/>
              </a:solidFill>
              <a:latin typeface="MS UI Gothic"/>
              <a:cs typeface="MS UI Gothic"/>
            </a:endParaRPr>
          </a:p>
        </p:txBody>
      </p:sp>
      <p:sp>
        <p:nvSpPr>
          <p:cNvPr id="6" name="object 6"/>
          <p:cNvSpPr txBox="1"/>
          <p:nvPr/>
        </p:nvSpPr>
        <p:spPr>
          <a:xfrm>
            <a:off x="4568190" y="1838197"/>
            <a:ext cx="4956810" cy="2693045"/>
          </a:xfrm>
          <a:prstGeom prst="rect">
            <a:avLst/>
          </a:prstGeom>
        </p:spPr>
        <p:txBody>
          <a:bodyPr vert="horz" wrap="square" lIns="0" tIns="0" rIns="0" bIns="0" rtlCol="0">
            <a:spAutoFit/>
          </a:bodyPr>
          <a:lstStyle/>
          <a:p>
            <a:pPr marL="12700">
              <a:lnSpc>
                <a:spcPct val="100000"/>
              </a:lnSpc>
            </a:pPr>
            <a:r>
              <a:rPr sz="2400" spc="215" dirty="0">
                <a:latin typeface="MS UI Gothic"/>
                <a:cs typeface="MS UI Gothic"/>
              </a:rPr>
              <a:t>必要に応じて添付する資料</a:t>
            </a:r>
            <a:r>
              <a:rPr sz="2400" spc="480" dirty="0">
                <a:latin typeface="Arial"/>
                <a:cs typeface="Arial"/>
              </a:rPr>
              <a:t>(</a:t>
            </a:r>
            <a:r>
              <a:rPr sz="2400" dirty="0">
                <a:latin typeface="MS UI Gothic"/>
                <a:cs typeface="MS UI Gothic"/>
              </a:rPr>
              <a:t>参考</a:t>
            </a:r>
            <a:r>
              <a:rPr sz="2400" spc="484" dirty="0">
                <a:latin typeface="Arial"/>
                <a:cs typeface="Arial"/>
              </a:rPr>
              <a:t>)</a:t>
            </a:r>
            <a:endParaRPr sz="2400" dirty="0">
              <a:latin typeface="Arial"/>
              <a:cs typeface="Arial"/>
            </a:endParaRPr>
          </a:p>
          <a:p>
            <a:pPr marL="12700">
              <a:lnSpc>
                <a:spcPct val="100000"/>
              </a:lnSpc>
              <a:spcBef>
                <a:spcPts val="960"/>
              </a:spcBef>
            </a:pPr>
            <a:r>
              <a:rPr sz="2400" spc="1200" dirty="0">
                <a:latin typeface="MS UI Gothic"/>
                <a:cs typeface="MS UI Gothic"/>
              </a:rPr>
              <a:t>・</a:t>
            </a:r>
            <a:r>
              <a:rPr sz="2400" spc="10" dirty="0">
                <a:latin typeface="MS UI Gothic"/>
                <a:cs typeface="MS UI Gothic"/>
              </a:rPr>
              <a:t> </a:t>
            </a:r>
            <a:r>
              <a:rPr sz="2400" spc="160" dirty="0">
                <a:latin typeface="MS UI Gothic"/>
                <a:cs typeface="MS UI Gothic"/>
              </a:rPr>
              <a:t>事業に伴う研究資料</a:t>
            </a:r>
            <a:endParaRPr sz="2400" dirty="0">
              <a:latin typeface="MS UI Gothic"/>
              <a:cs typeface="MS UI Gothic"/>
            </a:endParaRPr>
          </a:p>
          <a:p>
            <a:pPr marL="12700">
              <a:lnSpc>
                <a:spcPct val="100000"/>
              </a:lnSpc>
            </a:pPr>
            <a:r>
              <a:rPr sz="2400" spc="1200" dirty="0">
                <a:latin typeface="MS UI Gothic"/>
                <a:cs typeface="MS UI Gothic"/>
              </a:rPr>
              <a:t>・</a:t>
            </a:r>
            <a:r>
              <a:rPr sz="2400" dirty="0">
                <a:latin typeface="MS UI Gothic"/>
                <a:cs typeface="MS UI Gothic"/>
              </a:rPr>
              <a:t> </a:t>
            </a:r>
            <a:r>
              <a:rPr sz="2400" spc="275" dirty="0">
                <a:latin typeface="MS UI Gothic"/>
                <a:cs typeface="MS UI Gothic"/>
              </a:rPr>
              <a:t>事業の背景となった資料</a:t>
            </a:r>
            <a:endParaRPr sz="2400" dirty="0">
              <a:latin typeface="MS UI Gothic"/>
              <a:cs typeface="MS UI Gothic"/>
            </a:endParaRPr>
          </a:p>
          <a:p>
            <a:pPr marL="12700">
              <a:lnSpc>
                <a:spcPct val="100000"/>
              </a:lnSpc>
            </a:pPr>
            <a:r>
              <a:rPr sz="2400" spc="1200" dirty="0">
                <a:latin typeface="MS UI Gothic"/>
                <a:cs typeface="MS UI Gothic"/>
              </a:rPr>
              <a:t>・</a:t>
            </a:r>
            <a:r>
              <a:rPr sz="2400" spc="20" dirty="0">
                <a:latin typeface="MS UI Gothic"/>
                <a:cs typeface="MS UI Gothic"/>
              </a:rPr>
              <a:t> </a:t>
            </a:r>
            <a:r>
              <a:rPr sz="2400" spc="180" dirty="0" err="1">
                <a:latin typeface="MS UI Gothic"/>
                <a:cs typeface="MS UI Gothic"/>
              </a:rPr>
              <a:t>資料作成に参考にした資料</a:t>
            </a:r>
            <a:endParaRPr lang="en-US" sz="2400" spc="180" dirty="0">
              <a:latin typeface="MS UI Gothic"/>
              <a:cs typeface="MS UI Gothic"/>
            </a:endParaRPr>
          </a:p>
          <a:p>
            <a:pPr marL="12700">
              <a:lnSpc>
                <a:spcPct val="100000"/>
              </a:lnSpc>
            </a:pPr>
            <a:r>
              <a:rPr lang="ja-JP" altLang="en-US" sz="2400" spc="180" dirty="0">
                <a:latin typeface="MS UI Gothic"/>
                <a:cs typeface="MS UI Gothic"/>
              </a:rPr>
              <a:t>・　講師との打ち合わせ議事録</a:t>
            </a:r>
            <a:endParaRPr sz="2400" dirty="0">
              <a:latin typeface="MS UI Gothic"/>
              <a:cs typeface="MS UI Gothic"/>
            </a:endParaRPr>
          </a:p>
          <a:p>
            <a:pPr marL="12700">
              <a:lnSpc>
                <a:spcPts val="2835"/>
              </a:lnSpc>
            </a:pPr>
            <a:r>
              <a:rPr sz="2400" spc="1200" dirty="0">
                <a:latin typeface="MS UI Gothic"/>
                <a:cs typeface="MS UI Gothic"/>
              </a:rPr>
              <a:t>・</a:t>
            </a:r>
            <a:r>
              <a:rPr sz="2400" spc="-30" dirty="0">
                <a:latin typeface="MS UI Gothic"/>
                <a:cs typeface="MS UI Gothic"/>
              </a:rPr>
              <a:t> </a:t>
            </a:r>
            <a:r>
              <a:rPr sz="2400" dirty="0" err="1">
                <a:latin typeface="MS UI Gothic"/>
                <a:cs typeface="MS UI Gothic"/>
              </a:rPr>
              <a:t>損益分岐点計算書</a:t>
            </a:r>
            <a:endParaRPr lang="en-US" sz="2400" dirty="0">
              <a:latin typeface="MS UI Gothic"/>
              <a:cs typeface="MS UI Gothic"/>
            </a:endParaRPr>
          </a:p>
          <a:p>
            <a:pPr marL="12700">
              <a:lnSpc>
                <a:spcPts val="2835"/>
              </a:lnSpc>
            </a:pPr>
            <a:r>
              <a:rPr lang="ja-JP" altLang="en-US" sz="2400" dirty="0">
                <a:latin typeface="MS UI Gothic"/>
                <a:cs typeface="MS UI Gothic"/>
              </a:rPr>
              <a:t>・　審議対象資料以外のその他の資料</a:t>
            </a:r>
            <a:endParaRPr sz="2400" dirty="0">
              <a:latin typeface="MS UI Gothic"/>
              <a:cs typeface="MS UI Gothic"/>
            </a:endParaRPr>
          </a:p>
        </p:txBody>
      </p:sp>
      <p:sp>
        <p:nvSpPr>
          <p:cNvPr id="8" name="object 8"/>
          <p:cNvSpPr/>
          <p:nvPr/>
        </p:nvSpPr>
        <p:spPr>
          <a:xfrm>
            <a:off x="1161288" y="5242559"/>
            <a:ext cx="1724025" cy="830580"/>
          </a:xfrm>
          <a:custGeom>
            <a:avLst/>
            <a:gdLst/>
            <a:ahLst/>
            <a:cxnLst/>
            <a:rect l="l" t="t" r="r" b="b"/>
            <a:pathLst>
              <a:path w="1724025" h="830579">
                <a:moveTo>
                  <a:pt x="0" y="830579"/>
                </a:moveTo>
                <a:lnTo>
                  <a:pt x="1723644" y="830579"/>
                </a:lnTo>
                <a:lnTo>
                  <a:pt x="1723644" y="0"/>
                </a:lnTo>
                <a:lnTo>
                  <a:pt x="0" y="0"/>
                </a:lnTo>
                <a:lnTo>
                  <a:pt x="0" y="830579"/>
                </a:lnTo>
                <a:close/>
              </a:path>
            </a:pathLst>
          </a:custGeom>
          <a:solidFill>
            <a:srgbClr val="FFFFFF"/>
          </a:solidFill>
        </p:spPr>
        <p:txBody>
          <a:bodyPr wrap="square" lIns="0" tIns="0" rIns="0" bIns="0" rtlCol="0"/>
          <a:lstStyle/>
          <a:p>
            <a:endParaRPr/>
          </a:p>
        </p:txBody>
      </p:sp>
      <p:sp>
        <p:nvSpPr>
          <p:cNvPr id="10" name="object 10"/>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7" name="スライド番号プレースホルダー 6">
            <a:extLst>
              <a:ext uri="{FF2B5EF4-FFF2-40B4-BE49-F238E27FC236}">
                <a16:creationId xmlns:a16="http://schemas.microsoft.com/office/drawing/2014/main" xmlns="" id="{EA9031BC-1E1E-4170-BA66-DD184A1179DD}"/>
              </a:ext>
            </a:extLst>
          </p:cNvPr>
          <p:cNvSpPr>
            <a:spLocks noGrp="1"/>
          </p:cNvSpPr>
          <p:nvPr>
            <p:ph type="sldNum" sz="quarter" idx="7"/>
          </p:nvPr>
        </p:nvSpPr>
        <p:spPr/>
        <p:txBody>
          <a:bodyPr/>
          <a:lstStyle/>
          <a:p>
            <a:fld id="{B6F15528-21DE-4FAA-801E-634DDDAF4B2B}" type="slidenum">
              <a:rPr lang="en-US" altLang="ja-JP" smtClean="0"/>
              <a:t>43</a:t>
            </a:fld>
            <a:endParaRPr lang="ja-JP"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pic>
        <p:nvPicPr>
          <p:cNvPr id="4" name="図 3" descr="テーブル&#10;&#10;自動的に生成された説明">
            <a:extLst>
              <a:ext uri="{FF2B5EF4-FFF2-40B4-BE49-F238E27FC236}">
                <a16:creationId xmlns:a16="http://schemas.microsoft.com/office/drawing/2014/main" xmlns="" id="{C45F242D-D3B7-488A-9DF5-C3EC2B6394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306" y="1066800"/>
            <a:ext cx="9489386" cy="4343400"/>
          </a:xfrm>
          <a:prstGeom prst="rect">
            <a:avLst/>
          </a:prstGeom>
        </p:spPr>
      </p:pic>
      <p:sp>
        <p:nvSpPr>
          <p:cNvPr id="7" name="object 4">
            <a:extLst>
              <a:ext uri="{FF2B5EF4-FFF2-40B4-BE49-F238E27FC236}">
                <a16:creationId xmlns:a16="http://schemas.microsoft.com/office/drawing/2014/main" xmlns="" id="{5E5EA263-969A-49BC-8B63-2E4DD17AD9BB}"/>
              </a:ext>
            </a:extLst>
          </p:cNvPr>
          <p:cNvSpPr txBox="1"/>
          <p:nvPr/>
        </p:nvSpPr>
        <p:spPr>
          <a:xfrm>
            <a:off x="2895600" y="3465443"/>
            <a:ext cx="6593205" cy="2541080"/>
          </a:xfrm>
          <a:prstGeom prst="rect">
            <a:avLst/>
          </a:prstGeom>
          <a:solidFill>
            <a:srgbClr val="FFFFFF"/>
          </a:solidFill>
          <a:ln w="64007">
            <a:solidFill>
              <a:srgbClr val="FF0000"/>
            </a:solidFill>
          </a:ln>
        </p:spPr>
        <p:txBody>
          <a:bodyPr vert="horz" wrap="square" lIns="0" tIns="27305" rIns="0" bIns="0" rtlCol="0">
            <a:spAutoFit/>
          </a:bodyPr>
          <a:lstStyle/>
          <a:p>
            <a:pPr marL="59055" marR="108585">
              <a:lnSpc>
                <a:spcPct val="100000"/>
              </a:lnSpc>
              <a:spcBef>
                <a:spcPts val="215"/>
              </a:spcBef>
            </a:pPr>
            <a:r>
              <a:rPr lang="ja-JP" altLang="en-US" sz="3200" spc="320" dirty="0">
                <a:solidFill>
                  <a:srgbClr val="FF0000"/>
                </a:solidFill>
                <a:latin typeface="MS UI Gothic"/>
                <a:cs typeface="MS UI Gothic"/>
              </a:rPr>
              <a:t>回数について</a:t>
            </a:r>
            <a:endParaRPr lang="en-US" altLang="ja-JP" sz="3200" spc="320" dirty="0">
              <a:solidFill>
                <a:srgbClr val="FF0000"/>
              </a:solidFill>
              <a:latin typeface="MS UI Gothic"/>
              <a:cs typeface="MS UI Gothic"/>
            </a:endParaRPr>
          </a:p>
          <a:p>
            <a:pPr marL="59055" marR="108585">
              <a:lnSpc>
                <a:spcPct val="100000"/>
              </a:lnSpc>
              <a:spcBef>
                <a:spcPts val="215"/>
              </a:spcBef>
            </a:pPr>
            <a:r>
              <a:rPr lang="ja-JP" altLang="en-US" sz="3200" dirty="0">
                <a:solidFill>
                  <a:srgbClr val="FF0000"/>
                </a:solidFill>
                <a:latin typeface="MS UI Gothic"/>
                <a:cs typeface="MS UI Gothic"/>
              </a:rPr>
              <a:t>財政審査会議は候補者から当該年度通算の回数を記載</a:t>
            </a:r>
            <a:endParaRPr lang="en-US" altLang="ja-JP" sz="3200" dirty="0">
              <a:solidFill>
                <a:srgbClr val="FF0000"/>
              </a:solidFill>
              <a:latin typeface="MS UI Gothic"/>
              <a:cs typeface="MS UI Gothic"/>
            </a:endParaRPr>
          </a:p>
          <a:p>
            <a:pPr marL="59055" marR="108585">
              <a:lnSpc>
                <a:spcPct val="100000"/>
              </a:lnSpc>
              <a:spcBef>
                <a:spcPts val="215"/>
              </a:spcBef>
            </a:pPr>
            <a:r>
              <a:rPr lang="ja-JP" altLang="en-US" sz="3200" dirty="0">
                <a:solidFill>
                  <a:srgbClr val="FF0000"/>
                </a:solidFill>
                <a:latin typeface="MS UI Gothic"/>
                <a:cs typeface="MS UI Gothic"/>
              </a:rPr>
              <a:t>その他会議については候補者、当該年度でそれぞれ１回から記載</a:t>
            </a:r>
            <a:endParaRPr sz="3200" dirty="0">
              <a:solidFill>
                <a:srgbClr val="FF0000"/>
              </a:solidFill>
              <a:latin typeface="MS UI Gothic"/>
              <a:cs typeface="MS UI Gothic"/>
            </a:endParaRPr>
          </a:p>
        </p:txBody>
      </p:sp>
      <p:sp>
        <p:nvSpPr>
          <p:cNvPr id="2" name="スライド番号プレースホルダー 1">
            <a:extLst>
              <a:ext uri="{FF2B5EF4-FFF2-40B4-BE49-F238E27FC236}">
                <a16:creationId xmlns:a16="http://schemas.microsoft.com/office/drawing/2014/main" xmlns="" id="{45483CEF-1E6B-493B-85C5-16AA2A90DCB1}"/>
              </a:ext>
            </a:extLst>
          </p:cNvPr>
          <p:cNvSpPr>
            <a:spLocks noGrp="1"/>
          </p:cNvSpPr>
          <p:nvPr>
            <p:ph type="sldNum" sz="quarter" idx="7"/>
          </p:nvPr>
        </p:nvSpPr>
        <p:spPr/>
        <p:txBody>
          <a:bodyPr/>
          <a:lstStyle/>
          <a:p>
            <a:fld id="{B6F15528-21DE-4FAA-801E-634DDDAF4B2B}" type="slidenum">
              <a:rPr lang="en-US" altLang="ja-JP" smtClean="0"/>
              <a:t>44</a:t>
            </a:fld>
            <a:endParaRPr lang="ja-JP"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388417" y="2379345"/>
            <a:ext cx="8450783" cy="2585323"/>
          </a:xfrm>
          <a:prstGeom prst="rect">
            <a:avLst/>
          </a:prstGeom>
        </p:spPr>
        <p:txBody>
          <a:bodyPr vert="horz" wrap="square" lIns="0" tIns="0" rIns="0" bIns="0" rtlCol="0">
            <a:spAutoFit/>
          </a:bodyPr>
          <a:lstStyle/>
          <a:p>
            <a:pPr marL="12700">
              <a:lnSpc>
                <a:spcPct val="100000"/>
              </a:lnSpc>
            </a:pPr>
            <a:r>
              <a:rPr lang="ja-JP" altLang="en-US" sz="2400" spc="-30" dirty="0">
                <a:latin typeface="MS UI Gothic" panose="020B0600070205080204" pitchFamily="50" charset="-128"/>
                <a:ea typeface="MS UI Gothic" panose="020B0600070205080204" pitchFamily="50" charset="-128"/>
                <a:cs typeface="MS UI Gothic"/>
              </a:rPr>
              <a:t>・　議案書を作成するのが</a:t>
            </a:r>
            <a:r>
              <a:rPr lang="ja-JP" altLang="en-US" sz="2400" spc="-30" dirty="0">
                <a:solidFill>
                  <a:srgbClr val="FF0000"/>
                </a:solidFill>
                <a:latin typeface="MS UI Gothic" panose="020B0600070205080204" pitchFamily="50" charset="-128"/>
                <a:ea typeface="MS UI Gothic" panose="020B0600070205080204" pitchFamily="50" charset="-128"/>
                <a:cs typeface="MS UI Gothic"/>
              </a:rPr>
              <a:t>ゴールではありません。</a:t>
            </a:r>
            <a:endParaRPr lang="en-US" altLang="ja-JP" sz="2400" spc="-30" dirty="0">
              <a:solidFill>
                <a:srgbClr val="FF0000"/>
              </a:solidFill>
              <a:latin typeface="MS UI Gothic" panose="020B0600070205080204" pitchFamily="50" charset="-128"/>
              <a:ea typeface="MS UI Gothic" panose="020B0600070205080204" pitchFamily="50" charset="-128"/>
              <a:cs typeface="MS UI Gothic"/>
            </a:endParaRPr>
          </a:p>
          <a:p>
            <a:pPr marL="12700">
              <a:lnSpc>
                <a:spcPct val="100000"/>
              </a:lnSpc>
            </a:pPr>
            <a:endParaRPr lang="en-US" altLang="ja-JP" sz="2400" spc="-30" dirty="0">
              <a:latin typeface="MS UI Gothic" panose="020B0600070205080204" pitchFamily="50" charset="-128"/>
              <a:ea typeface="MS UI Gothic" panose="020B0600070205080204" pitchFamily="50" charset="-128"/>
              <a:cs typeface="MS UI Gothic"/>
            </a:endParaRPr>
          </a:p>
          <a:p>
            <a:pPr marL="12700">
              <a:lnSpc>
                <a:spcPct val="100000"/>
              </a:lnSpc>
            </a:pPr>
            <a:r>
              <a:rPr lang="ja-JP" altLang="en-US" sz="2400" spc="-30" dirty="0">
                <a:latin typeface="MS UI Gothic" panose="020B0600070205080204" pitchFamily="50" charset="-128"/>
                <a:ea typeface="MS UI Gothic" panose="020B0600070205080204" pitchFamily="50" charset="-128"/>
                <a:cs typeface="MS UI Gothic"/>
              </a:rPr>
              <a:t>・　見易く分かり易い資料を作成することで建設的な議論が出来ます。また、事業当日のトラブルを減らす事が出来ます。</a:t>
            </a:r>
            <a:endParaRPr lang="en-US" altLang="ja-JP" sz="2400" spc="-30" dirty="0">
              <a:latin typeface="MS UI Gothic" panose="020B0600070205080204" pitchFamily="50" charset="-128"/>
              <a:ea typeface="MS UI Gothic" panose="020B0600070205080204" pitchFamily="50" charset="-128"/>
              <a:cs typeface="MS UI Gothic"/>
            </a:endParaRPr>
          </a:p>
          <a:p>
            <a:pPr marL="12700">
              <a:lnSpc>
                <a:spcPct val="100000"/>
              </a:lnSpc>
            </a:pPr>
            <a:endParaRPr lang="en-US" altLang="ja-JP" sz="2400" spc="-30" dirty="0">
              <a:latin typeface="MS UI Gothic" panose="020B0600070205080204" pitchFamily="50" charset="-128"/>
              <a:ea typeface="MS UI Gothic" panose="020B0600070205080204" pitchFamily="50" charset="-128"/>
              <a:cs typeface="MS UI Gothic"/>
            </a:endParaRPr>
          </a:p>
          <a:p>
            <a:pPr marL="12700">
              <a:lnSpc>
                <a:spcPct val="100000"/>
              </a:lnSpc>
            </a:pPr>
            <a:r>
              <a:rPr lang="ja-JP" altLang="en-US" sz="2400" spc="-30" dirty="0">
                <a:latin typeface="MS UI Gothic" panose="020B0600070205080204" pitchFamily="50" charset="-128"/>
                <a:ea typeface="MS UI Gothic" panose="020B0600070205080204" pitchFamily="50" charset="-128"/>
                <a:cs typeface="MS UI Gothic"/>
              </a:rPr>
              <a:t>・　</a:t>
            </a:r>
            <a:r>
              <a:rPr lang="ja-JP" altLang="en-US" sz="2400" spc="-30" dirty="0">
                <a:solidFill>
                  <a:srgbClr val="FF0000"/>
                </a:solidFill>
                <a:latin typeface="MS UI Gothic" panose="020B0600070205080204" pitchFamily="50" charset="-128"/>
                <a:ea typeface="MS UI Gothic" panose="020B0600070205080204" pitchFamily="50" charset="-128"/>
                <a:cs typeface="MS UI Gothic"/>
              </a:rPr>
              <a:t>静岡ブロック協議会の会員の皆様から</a:t>
            </a:r>
            <a:r>
              <a:rPr lang="ja-JP" altLang="en-US" sz="2400" spc="-30" dirty="0">
                <a:latin typeface="MS UI Gothic" panose="020B0600070205080204" pitchFamily="50" charset="-128"/>
                <a:ea typeface="MS UI Gothic" panose="020B0600070205080204" pitchFamily="50" charset="-128"/>
                <a:cs typeface="MS UI Gothic"/>
              </a:rPr>
              <a:t>頂戴している大切な予算です。議論を深め、最大限有効活用しましょう。</a:t>
            </a:r>
            <a:endParaRPr lang="en-US" altLang="ja-JP" sz="2400" spc="-30" dirty="0">
              <a:latin typeface="MS UI Gothic" panose="020B0600070205080204" pitchFamily="50" charset="-128"/>
              <a:ea typeface="MS UI Gothic" panose="020B0600070205080204" pitchFamily="50" charset="-128"/>
              <a:cs typeface="MS UI Gothic"/>
            </a:endParaRPr>
          </a:p>
        </p:txBody>
      </p:sp>
      <p:sp>
        <p:nvSpPr>
          <p:cNvPr id="5" name="object 5"/>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6" name="object 2"/>
          <p:cNvSpPr txBox="1"/>
          <p:nvPr/>
        </p:nvSpPr>
        <p:spPr>
          <a:xfrm>
            <a:off x="388302" y="1416303"/>
            <a:ext cx="7460298" cy="492443"/>
          </a:xfrm>
          <a:prstGeom prst="rect">
            <a:avLst/>
          </a:prstGeom>
        </p:spPr>
        <p:txBody>
          <a:bodyPr vert="horz" wrap="square" lIns="0" tIns="0" rIns="0" bIns="0" rtlCol="0">
            <a:spAutoFit/>
          </a:bodyPr>
          <a:lstStyle/>
          <a:p>
            <a:pPr marL="12700">
              <a:lnSpc>
                <a:spcPct val="100000"/>
              </a:lnSpc>
            </a:pPr>
            <a:r>
              <a:rPr sz="3200" u="heavy" spc="-805" dirty="0">
                <a:latin typeface="Times New Roman"/>
                <a:cs typeface="Times New Roman"/>
              </a:rPr>
              <a:t> </a:t>
            </a:r>
            <a:r>
              <a:rPr lang="ja-JP" altLang="en-US" sz="3200" u="sng" dirty="0">
                <a:latin typeface="MS UI Gothic" panose="020B0600070205080204" pitchFamily="50" charset="-128"/>
                <a:ea typeface="MS UI Gothic" panose="020B0600070205080204" pitchFamily="50" charset="-128"/>
                <a:cs typeface="Times New Roman"/>
              </a:rPr>
              <a:t>結びに</a:t>
            </a:r>
            <a:endParaRPr sz="3200" u="sng" dirty="0">
              <a:latin typeface="MS UI Gothic" panose="020B0600070205080204" pitchFamily="50" charset="-128"/>
              <a:ea typeface="MS UI Gothic" panose="020B0600070205080204" pitchFamily="50" charset="-128"/>
              <a:cs typeface="MS UI Gothic"/>
            </a:endParaRPr>
          </a:p>
        </p:txBody>
      </p:sp>
      <p:sp>
        <p:nvSpPr>
          <p:cNvPr id="2" name="スライド番号プレースホルダー 1">
            <a:extLst>
              <a:ext uri="{FF2B5EF4-FFF2-40B4-BE49-F238E27FC236}">
                <a16:creationId xmlns:a16="http://schemas.microsoft.com/office/drawing/2014/main" xmlns="" id="{E387A321-9454-4502-92AD-1F86AA22F80C}"/>
              </a:ext>
            </a:extLst>
          </p:cNvPr>
          <p:cNvSpPr>
            <a:spLocks noGrp="1"/>
          </p:cNvSpPr>
          <p:nvPr>
            <p:ph type="sldNum" sz="quarter" idx="7"/>
          </p:nvPr>
        </p:nvSpPr>
        <p:spPr/>
        <p:txBody>
          <a:bodyPr/>
          <a:lstStyle/>
          <a:p>
            <a:fld id="{B6F15528-21DE-4FAA-801E-634DDDAF4B2B}" type="slidenum">
              <a:rPr lang="en-US" altLang="ja-JP" smtClean="0"/>
              <a:t>45</a:t>
            </a:fld>
            <a:endParaRPr lang="ja-JP" altLang="en-US"/>
          </a:p>
        </p:txBody>
      </p:sp>
    </p:spTree>
    <p:extLst>
      <p:ext uri="{BB962C8B-B14F-4D97-AF65-F5344CB8AC3E}">
        <p14:creationId xmlns:p14="http://schemas.microsoft.com/office/powerpoint/2010/main" val="27057584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388417" y="2420541"/>
            <a:ext cx="8603183" cy="1846659"/>
          </a:xfrm>
          <a:prstGeom prst="rect">
            <a:avLst/>
          </a:prstGeom>
        </p:spPr>
        <p:txBody>
          <a:bodyPr vert="horz" wrap="square" lIns="0" tIns="0" rIns="0" bIns="0" rtlCol="0">
            <a:spAutoFit/>
          </a:bodyPr>
          <a:lstStyle/>
          <a:p>
            <a:pPr marL="12700">
              <a:lnSpc>
                <a:spcPct val="100000"/>
              </a:lnSpc>
            </a:pPr>
            <a:r>
              <a:rPr lang="ja-JP" altLang="en-US" sz="2400" spc="-30" dirty="0">
                <a:latin typeface="MS UI Gothic" panose="020B0600070205080204" pitchFamily="50" charset="-128"/>
                <a:ea typeface="MS UI Gothic" panose="020B0600070205080204" pitchFamily="50" charset="-128"/>
                <a:cs typeface="MS UI Gothic"/>
              </a:rPr>
              <a:t>・　会長の思いや、静岡ブロック協議会内各地青年会議所の思いを汲み、委員長の思いの入った事業を構築して下さい。</a:t>
            </a:r>
            <a:endParaRPr sz="2400" dirty="0">
              <a:latin typeface="MS UI Gothic" panose="020B0600070205080204" pitchFamily="50" charset="-128"/>
              <a:ea typeface="MS UI Gothic" panose="020B0600070205080204" pitchFamily="50" charset="-128"/>
              <a:cs typeface="MS UI Gothic"/>
            </a:endParaRPr>
          </a:p>
          <a:p>
            <a:endParaRPr lang="en-US" altLang="ja-JP" sz="2400" spc="1200" dirty="0">
              <a:latin typeface="MS UI Gothic" panose="020B0600070205080204" pitchFamily="50" charset="-128"/>
              <a:ea typeface="MS UI Gothic" panose="020B0600070205080204" pitchFamily="50" charset="-128"/>
              <a:cs typeface="MS UI Gothic"/>
            </a:endParaRPr>
          </a:p>
          <a:p>
            <a:r>
              <a:rPr lang="ja-JP" altLang="en-US" sz="2400" spc="1200" dirty="0">
                <a:latin typeface="MS UI Gothic" panose="020B0600070205080204" pitchFamily="50" charset="-128"/>
                <a:ea typeface="MS UI Gothic" panose="020B0600070205080204" pitchFamily="50" charset="-128"/>
                <a:cs typeface="MS UI Gothic"/>
              </a:rPr>
              <a:t>・</a:t>
            </a:r>
            <a:r>
              <a:rPr lang="ja-JP" altLang="en-US" sz="2400" spc="-30" dirty="0">
                <a:latin typeface="MS UI Gothic" panose="020B0600070205080204" pitchFamily="50" charset="-128"/>
                <a:ea typeface="MS UI Gothic" panose="020B0600070205080204" pitchFamily="50" charset="-128"/>
                <a:cs typeface="MS UI Gothic"/>
              </a:rPr>
              <a:t> 運営三役は、皆様の</a:t>
            </a:r>
            <a:r>
              <a:rPr lang="ja-JP" altLang="en-US" sz="2400" b="1" u="sng" spc="-30" dirty="0">
                <a:solidFill>
                  <a:srgbClr val="00B050"/>
                </a:solidFill>
                <a:latin typeface="MS UI Gothic" panose="020B0600070205080204" pitchFamily="50" charset="-128"/>
                <a:ea typeface="MS UI Gothic" panose="020B0600070205080204" pitchFamily="50" charset="-128"/>
                <a:cs typeface="MS UI Gothic"/>
              </a:rPr>
              <a:t>味方</a:t>
            </a:r>
            <a:r>
              <a:rPr lang="ja-JP" altLang="en-US" sz="2400" spc="-30" dirty="0">
                <a:latin typeface="MS UI Gothic" panose="020B0600070205080204" pitchFamily="50" charset="-128"/>
                <a:ea typeface="MS UI Gothic" panose="020B0600070205080204" pitchFamily="50" charset="-128"/>
                <a:cs typeface="MS UI Gothic"/>
              </a:rPr>
              <a:t>です。解らない事があれば、まずは電話でお気軽にご相談下さい。</a:t>
            </a:r>
            <a:endParaRPr lang="ja-JP" altLang="ja-JP" sz="2400" dirty="0">
              <a:latin typeface="MS UI Gothic" panose="020B0600070205080204" pitchFamily="50" charset="-128"/>
              <a:ea typeface="MS UI Gothic" panose="020B0600070205080204" pitchFamily="50" charset="-128"/>
            </a:endParaRPr>
          </a:p>
        </p:txBody>
      </p:sp>
      <p:sp>
        <p:nvSpPr>
          <p:cNvPr id="5" name="object 5"/>
          <p:cNvSpPr txBox="1">
            <a:spLocks noGrp="1"/>
          </p:cNvSpPr>
          <p:nvPr>
            <p:ph type="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6" name="object 2"/>
          <p:cNvSpPr txBox="1"/>
          <p:nvPr/>
        </p:nvSpPr>
        <p:spPr>
          <a:xfrm>
            <a:off x="388302" y="1416303"/>
            <a:ext cx="7460298" cy="492443"/>
          </a:xfrm>
          <a:prstGeom prst="rect">
            <a:avLst/>
          </a:prstGeom>
        </p:spPr>
        <p:txBody>
          <a:bodyPr vert="horz" wrap="square" lIns="0" tIns="0" rIns="0" bIns="0" rtlCol="0">
            <a:spAutoFit/>
          </a:bodyPr>
          <a:lstStyle/>
          <a:p>
            <a:pPr marL="12700">
              <a:lnSpc>
                <a:spcPct val="100000"/>
              </a:lnSpc>
            </a:pPr>
            <a:r>
              <a:rPr sz="3200" u="heavy" spc="-805" dirty="0">
                <a:latin typeface="Times New Roman"/>
                <a:cs typeface="Times New Roman"/>
              </a:rPr>
              <a:t> </a:t>
            </a:r>
            <a:r>
              <a:rPr lang="ja-JP" altLang="en-US" sz="3200" u="sng" dirty="0">
                <a:latin typeface="MS UI Gothic" panose="020B0600070205080204" pitchFamily="50" charset="-128"/>
                <a:ea typeface="MS UI Gothic" panose="020B0600070205080204" pitchFamily="50" charset="-128"/>
                <a:cs typeface="Times New Roman"/>
              </a:rPr>
              <a:t>結びに</a:t>
            </a:r>
            <a:endParaRPr sz="3200" u="sng" dirty="0">
              <a:latin typeface="MS UI Gothic" panose="020B0600070205080204" pitchFamily="50" charset="-128"/>
              <a:ea typeface="MS UI Gothic" panose="020B0600070205080204" pitchFamily="50" charset="-128"/>
              <a:cs typeface="MS UI Gothic"/>
            </a:endParaRPr>
          </a:p>
        </p:txBody>
      </p:sp>
      <p:sp>
        <p:nvSpPr>
          <p:cNvPr id="2" name="スライド番号プレースホルダー 1">
            <a:extLst>
              <a:ext uri="{FF2B5EF4-FFF2-40B4-BE49-F238E27FC236}">
                <a16:creationId xmlns:a16="http://schemas.microsoft.com/office/drawing/2014/main" xmlns="" id="{70635DA6-4F7E-460C-96FA-CAA192DF133E}"/>
              </a:ext>
            </a:extLst>
          </p:cNvPr>
          <p:cNvSpPr>
            <a:spLocks noGrp="1"/>
          </p:cNvSpPr>
          <p:nvPr>
            <p:ph type="sldNum" sz="quarter" idx="7"/>
          </p:nvPr>
        </p:nvSpPr>
        <p:spPr/>
        <p:txBody>
          <a:bodyPr/>
          <a:lstStyle/>
          <a:p>
            <a:fld id="{B6F15528-21DE-4FAA-801E-634DDDAF4B2B}" type="slidenum">
              <a:rPr lang="en-US" altLang="ja-JP" smtClean="0"/>
              <a:t>46</a:t>
            </a:fld>
            <a:endParaRPr lang="ja-JP" altLang="en-US"/>
          </a:p>
        </p:txBody>
      </p:sp>
    </p:spTree>
    <p:extLst>
      <p:ext uri="{BB962C8B-B14F-4D97-AF65-F5344CB8AC3E}">
        <p14:creationId xmlns:p14="http://schemas.microsoft.com/office/powerpoint/2010/main" val="36584976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416046" y="2784983"/>
            <a:ext cx="3073400" cy="882015"/>
          </a:xfrm>
          <a:prstGeom prst="rect">
            <a:avLst/>
          </a:prstGeom>
        </p:spPr>
        <p:txBody>
          <a:bodyPr vert="horz" wrap="square" lIns="0" tIns="0" rIns="0" bIns="0" rtlCol="0">
            <a:spAutoFit/>
          </a:bodyPr>
          <a:lstStyle/>
          <a:p>
            <a:pPr marL="12700">
              <a:lnSpc>
                <a:spcPts val="6945"/>
              </a:lnSpc>
            </a:pPr>
            <a:r>
              <a:rPr sz="6000" spc="-5" dirty="0">
                <a:latin typeface="MS UI Gothic"/>
                <a:cs typeface="MS UI Gothic"/>
              </a:rPr>
              <a:t>質疑応答</a:t>
            </a:r>
            <a:endParaRPr sz="6000">
              <a:latin typeface="MS UI Gothic"/>
              <a:cs typeface="MS UI Gothic"/>
            </a:endParaRPr>
          </a:p>
        </p:txBody>
      </p:sp>
      <p:sp>
        <p:nvSpPr>
          <p:cNvPr id="3" name="object 3"/>
          <p:cNvSpPr txBox="1">
            <a:spLocks noGrp="1"/>
          </p:cNvSpPr>
          <p:nvPr>
            <p:ph type="ctrTitle"/>
          </p:nvPr>
        </p:nvSpPr>
        <p:spPr>
          <a:prstGeom prst="rect">
            <a:avLst/>
          </a:prstGeom>
        </p:spPr>
        <p:txBody>
          <a:bodyPr vert="horz" wrap="square" lIns="0" tIns="0" rIns="0" bIns="0" rtlCol="0">
            <a:spAutoFit/>
          </a:bodyPr>
          <a:lstStyle/>
          <a:p>
            <a:pPr marL="12700">
              <a:lnSpc>
                <a:spcPts val="4205"/>
              </a:lnSpc>
            </a:pPr>
            <a:r>
              <a:rPr spc="80" dirty="0"/>
              <a:t>議案書様式の説明</a:t>
            </a:r>
          </a:p>
        </p:txBody>
      </p:sp>
      <p:sp>
        <p:nvSpPr>
          <p:cNvPr id="4" name="スライド番号プレースホルダー 3">
            <a:extLst>
              <a:ext uri="{FF2B5EF4-FFF2-40B4-BE49-F238E27FC236}">
                <a16:creationId xmlns:a16="http://schemas.microsoft.com/office/drawing/2014/main" xmlns="" id="{463411FA-E5B6-4758-8505-644C90E8BFAC}"/>
              </a:ext>
            </a:extLst>
          </p:cNvPr>
          <p:cNvSpPr>
            <a:spLocks noGrp="1"/>
          </p:cNvSpPr>
          <p:nvPr>
            <p:ph type="sldNum" sz="quarter" idx="7"/>
          </p:nvPr>
        </p:nvSpPr>
        <p:spPr/>
        <p:txBody>
          <a:bodyPr/>
          <a:lstStyle/>
          <a:p>
            <a:fld id="{B6F15528-21DE-4FAA-801E-634DDDAF4B2B}" type="slidenum">
              <a:rPr lang="en-US" altLang="ja-JP" smtClean="0"/>
              <a:t>47</a:t>
            </a:fld>
            <a:endParaRPr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78739" y="50038"/>
            <a:ext cx="9748520" cy="1107996"/>
          </a:xfrm>
          <a:prstGeom prst="rect">
            <a:avLst/>
          </a:prstGeom>
        </p:spPr>
        <p:txBody>
          <a:bodyPr vert="horz" wrap="square" lIns="0" tIns="0" rIns="0" bIns="0" rtlCol="0">
            <a:spAutoFit/>
          </a:bodyPr>
          <a:lstStyle/>
          <a:p>
            <a:pPr marL="12700">
              <a:lnSpc>
                <a:spcPct val="100000"/>
              </a:lnSpc>
            </a:pPr>
            <a:r>
              <a:rPr lang="ja-JP" altLang="en-US" spc="135" dirty="0"/>
              <a:t>上程の流れについて</a:t>
            </a:r>
            <a:r>
              <a:rPr lang="en-US" altLang="ja-JP" spc="80" dirty="0"/>
              <a:t/>
            </a:r>
            <a:br>
              <a:rPr lang="en-US" altLang="ja-JP" spc="80" dirty="0"/>
            </a:br>
            <a:r>
              <a:rPr lang="ja-JP" altLang="en-US" spc="80" dirty="0"/>
              <a:t>　協議・審議の説明</a:t>
            </a:r>
            <a:endParaRPr spc="80" dirty="0"/>
          </a:p>
        </p:txBody>
      </p:sp>
      <p:sp>
        <p:nvSpPr>
          <p:cNvPr id="3" name="テキスト ボックス 2"/>
          <p:cNvSpPr txBox="1"/>
          <p:nvPr/>
        </p:nvSpPr>
        <p:spPr>
          <a:xfrm>
            <a:off x="0" y="1371600"/>
            <a:ext cx="9601200" cy="4216539"/>
          </a:xfrm>
          <a:prstGeom prst="rect">
            <a:avLst/>
          </a:prstGeom>
          <a:noFill/>
        </p:spPr>
        <p:txBody>
          <a:bodyPr wrap="square" rtlCol="0">
            <a:spAutoFit/>
          </a:bodyPr>
          <a:lstStyle/>
          <a:p>
            <a:r>
              <a:rPr lang="ja-JP" altLang="en-US" sz="4000" b="1" dirty="0">
                <a:solidFill>
                  <a:srgbClr val="FF0000"/>
                </a:solidFill>
                <a:latin typeface="MS UI Gothic" panose="020B0600070205080204" pitchFamily="50" charset="-128"/>
                <a:ea typeface="MS UI Gothic" panose="020B0600070205080204" pitchFamily="50" charset="-128"/>
              </a:rPr>
              <a:t>審議</a:t>
            </a:r>
            <a:endParaRPr lang="en-US" altLang="ja-JP" sz="4000" b="1" dirty="0">
              <a:solidFill>
                <a:srgbClr val="FF0000"/>
              </a:solidFill>
              <a:latin typeface="MS UI Gothic" panose="020B0600070205080204" pitchFamily="50" charset="-128"/>
              <a:ea typeface="MS UI Gothic" panose="020B0600070205080204" pitchFamily="50" charset="-128"/>
            </a:endParaRPr>
          </a:p>
          <a:p>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・協議でなされた議論を踏まえて会議構成メンバーの採決（賛成・反対・白紙）を取り最終決定を行います。</a:t>
            </a:r>
            <a:endParaRPr lang="en-US" altLang="ja-JP" sz="2400" dirty="0">
              <a:latin typeface="MS UI Gothic" panose="020B0600070205080204" pitchFamily="50" charset="-128"/>
              <a:ea typeface="MS UI Gothic" panose="020B0600070205080204" pitchFamily="50" charset="-128"/>
            </a:endParaRPr>
          </a:p>
          <a:p>
            <a:r>
              <a:rPr lang="ja-JP" altLang="en-US" sz="1200" dirty="0">
                <a:solidFill>
                  <a:schemeClr val="tx2">
                    <a:lumMod val="60000"/>
                    <a:lumOff val="40000"/>
                  </a:schemeClr>
                </a:solidFill>
                <a:latin typeface="HG丸ｺﾞｼｯｸM-PRO" panose="020F0600000000000000" pitchFamily="50" charset="-128"/>
                <a:ea typeface="HG丸ｺﾞｼｯｸM-PRO" panose="020F0600000000000000" pitchFamily="50" charset="-128"/>
              </a:rPr>
              <a:t>（ブロック協議会会則１２条－２）</a:t>
            </a:r>
            <a:endParaRPr lang="en-US" altLang="ja-JP" sz="1200" dirty="0">
              <a:solidFill>
                <a:schemeClr val="tx2">
                  <a:lumMod val="60000"/>
                  <a:lumOff val="40000"/>
                </a:schemeClr>
              </a:solidFill>
              <a:latin typeface="HG丸ｺﾞｼｯｸM-PRO" panose="020F0600000000000000" pitchFamily="50" charset="-128"/>
              <a:ea typeface="HG丸ｺﾞｼｯｸM-PRO" panose="020F0600000000000000" pitchFamily="50" charset="-128"/>
            </a:endParaRPr>
          </a:p>
          <a:p>
            <a:r>
              <a:rPr lang="ja-JP" altLang="en-US" sz="1200" dirty="0">
                <a:solidFill>
                  <a:schemeClr val="tx2">
                    <a:lumMod val="60000"/>
                    <a:lumOff val="40000"/>
                  </a:schemeClr>
                </a:solidFill>
                <a:latin typeface="HG丸ｺﾞｼｯｸM-PRO" panose="020F0600000000000000" pitchFamily="50" charset="-128"/>
                <a:ea typeface="HG丸ｺﾞｼｯｸM-PRO" panose="020F0600000000000000" pitchFamily="50" charset="-128"/>
              </a:rPr>
              <a:t>会員会議所会議は、会員会議所の３分の２以上の出席をもって成立し、その議事は別に定めるほか、出席会員会議所の過半数をもって決する。</a:t>
            </a:r>
            <a:endParaRPr lang="en-US" altLang="ja-JP" sz="1200" dirty="0">
              <a:solidFill>
                <a:schemeClr val="tx2">
                  <a:lumMod val="60000"/>
                  <a:lumOff val="40000"/>
                </a:schemeClr>
              </a:solidFill>
              <a:latin typeface="HG丸ｺﾞｼｯｸM-PRO" panose="020F0600000000000000" pitchFamily="50" charset="-128"/>
              <a:ea typeface="HG丸ｺﾞｼｯｸM-PRO" panose="020F0600000000000000" pitchFamily="50" charset="-128"/>
            </a:endParaRPr>
          </a:p>
          <a:p>
            <a:r>
              <a:rPr lang="ja-JP" altLang="en-US" sz="1200" dirty="0">
                <a:solidFill>
                  <a:schemeClr val="tx2">
                    <a:lumMod val="60000"/>
                    <a:lumOff val="40000"/>
                  </a:schemeClr>
                </a:solidFill>
                <a:latin typeface="HG丸ｺﾞｼｯｸM-PRO" panose="020F0600000000000000" pitchFamily="50" charset="-128"/>
                <a:ea typeface="HG丸ｺﾞｼｯｸM-PRO" panose="020F0600000000000000" pitchFamily="50" charset="-128"/>
              </a:rPr>
              <a:t>（ブロック協議会会則１４条－４）</a:t>
            </a:r>
            <a:endParaRPr lang="en-US" altLang="ja-JP" sz="1200" dirty="0">
              <a:solidFill>
                <a:schemeClr val="tx2">
                  <a:lumMod val="60000"/>
                  <a:lumOff val="40000"/>
                </a:schemeClr>
              </a:solidFill>
              <a:latin typeface="HG丸ｺﾞｼｯｸM-PRO" panose="020F0600000000000000" pitchFamily="50" charset="-128"/>
              <a:ea typeface="HG丸ｺﾞｼｯｸM-PRO" panose="020F0600000000000000" pitchFamily="50" charset="-128"/>
            </a:endParaRPr>
          </a:p>
          <a:p>
            <a:r>
              <a:rPr lang="ja-JP" altLang="en-US" sz="1200" dirty="0">
                <a:solidFill>
                  <a:schemeClr val="tx2">
                    <a:lumMod val="60000"/>
                    <a:lumOff val="40000"/>
                  </a:schemeClr>
                </a:solidFill>
                <a:latin typeface="HG丸ｺﾞｼｯｸM-PRO" panose="020F0600000000000000" pitchFamily="50" charset="-128"/>
                <a:ea typeface="HG丸ｺﾞｼｯｸM-PRO" panose="020F0600000000000000" pitchFamily="50" charset="-128"/>
              </a:rPr>
              <a:t>役員会議は、議決権を有する役員の３分の２以上の出席をもって成立し、その議事は議決権を有する出席役員の過半数をもって決する。 </a:t>
            </a:r>
            <a:endParaRPr lang="en-US" altLang="ja-JP" sz="1200" dirty="0">
              <a:solidFill>
                <a:schemeClr val="tx2">
                  <a:lumMod val="60000"/>
                  <a:lumOff val="40000"/>
                </a:schemeClr>
              </a:solidFill>
              <a:latin typeface="HG丸ｺﾞｼｯｸM-PRO" panose="020F0600000000000000" pitchFamily="50" charset="-128"/>
              <a:ea typeface="HG丸ｺﾞｼｯｸM-PRO" panose="020F0600000000000000" pitchFamily="50" charset="-128"/>
            </a:endParaRPr>
          </a:p>
          <a:p>
            <a:endParaRPr lang="en-US" altLang="ja-JP" sz="2400" dirty="0">
              <a:latin typeface="MS UI Gothic" panose="020B0600070205080204" pitchFamily="50" charset="-128"/>
              <a:ea typeface="MS UI Gothic" panose="020B0600070205080204" pitchFamily="50" charset="-128"/>
            </a:endParaRPr>
          </a:p>
          <a:p>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・審議可決されると事業計画に計上された予算について、初めて</a:t>
            </a:r>
            <a:endParaRPr lang="en-US" altLang="ja-JP" sz="2400" dirty="0">
              <a:latin typeface="MS UI Gothic" panose="020B0600070205080204" pitchFamily="50" charset="-128"/>
              <a:ea typeface="MS UI Gothic" panose="020B0600070205080204" pitchFamily="50" charset="-128"/>
            </a:endParaRPr>
          </a:p>
          <a:p>
            <a:r>
              <a:rPr lang="ja-JP" altLang="en-US" sz="1600" dirty="0">
                <a:latin typeface="MS UI Gothic" panose="020B0600070205080204" pitchFamily="50" charset="-128"/>
                <a:ea typeface="MS UI Gothic" panose="020B0600070205080204" pitchFamily="50" charset="-128"/>
              </a:rPr>
              <a:t>　</a:t>
            </a:r>
            <a:r>
              <a:rPr lang="ja-JP" altLang="en-US" sz="2400" dirty="0">
                <a:latin typeface="MS UI Gothic" panose="020B0600070205080204" pitchFamily="50" charset="-128"/>
                <a:ea typeface="MS UI Gothic" panose="020B0600070205080204" pitchFamily="50" charset="-128"/>
              </a:rPr>
              <a:t>執行することが可能となります。  </a:t>
            </a:r>
            <a:endParaRPr kumimoji="1" lang="ja-JP" altLang="en-US" sz="2400" dirty="0">
              <a:latin typeface="MS UI Gothic" panose="020B0600070205080204" pitchFamily="50" charset="-128"/>
              <a:ea typeface="MS UI Gothic" panose="020B0600070205080204" pitchFamily="50" charset="-128"/>
            </a:endParaRPr>
          </a:p>
        </p:txBody>
      </p:sp>
      <p:sp>
        <p:nvSpPr>
          <p:cNvPr id="2" name="スライド番号プレースホルダー 1">
            <a:extLst>
              <a:ext uri="{FF2B5EF4-FFF2-40B4-BE49-F238E27FC236}">
                <a16:creationId xmlns:a16="http://schemas.microsoft.com/office/drawing/2014/main" xmlns="" id="{E35A7539-8929-4137-9EF3-0CA8104726AD}"/>
              </a:ext>
            </a:extLst>
          </p:cNvPr>
          <p:cNvSpPr>
            <a:spLocks noGrp="1"/>
          </p:cNvSpPr>
          <p:nvPr>
            <p:ph type="sldNum" sz="quarter" idx="7"/>
          </p:nvPr>
        </p:nvSpPr>
        <p:spPr/>
        <p:txBody>
          <a:bodyPr/>
          <a:lstStyle/>
          <a:p>
            <a:fld id="{B6F15528-21DE-4FAA-801E-634DDDAF4B2B}" type="slidenum">
              <a:rPr lang="en-US" altLang="ja-JP" smtClean="0"/>
              <a:t>5</a:t>
            </a:fld>
            <a:endParaRPr lang="ja-JP" altLang="en-US"/>
          </a:p>
        </p:txBody>
      </p:sp>
    </p:spTree>
    <p:extLst>
      <p:ext uri="{BB962C8B-B14F-4D97-AF65-F5344CB8AC3E}">
        <p14:creationId xmlns:p14="http://schemas.microsoft.com/office/powerpoint/2010/main" val="3479226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78739" y="50038"/>
            <a:ext cx="9748520" cy="1107996"/>
          </a:xfrm>
          <a:prstGeom prst="rect">
            <a:avLst/>
          </a:prstGeom>
        </p:spPr>
        <p:txBody>
          <a:bodyPr vert="horz" wrap="square" lIns="0" tIns="0" rIns="0" bIns="0" rtlCol="0">
            <a:spAutoFit/>
          </a:bodyPr>
          <a:lstStyle/>
          <a:p>
            <a:pPr marL="12700">
              <a:lnSpc>
                <a:spcPct val="100000"/>
              </a:lnSpc>
            </a:pPr>
            <a:r>
              <a:rPr lang="ja-JP" altLang="en-US" spc="135"/>
              <a:t>上程の流れについて</a:t>
            </a:r>
            <a:r>
              <a:rPr lang="en-US" altLang="ja-JP" spc="80" dirty="0"/>
              <a:t/>
            </a:r>
            <a:br>
              <a:rPr lang="en-US" altLang="ja-JP" spc="80" dirty="0"/>
            </a:br>
            <a:r>
              <a:rPr lang="ja-JP" altLang="en-US" spc="80" dirty="0"/>
              <a:t>　上程スケジュールの説明</a:t>
            </a:r>
            <a:endParaRPr spc="80" dirty="0"/>
          </a:p>
        </p:txBody>
      </p:sp>
      <p:sp>
        <p:nvSpPr>
          <p:cNvPr id="24" name="テキスト ボックス 23"/>
          <p:cNvSpPr txBox="1"/>
          <p:nvPr/>
        </p:nvSpPr>
        <p:spPr>
          <a:xfrm>
            <a:off x="533399" y="2090172"/>
            <a:ext cx="8839200" cy="2308324"/>
          </a:xfrm>
          <a:prstGeom prst="rect">
            <a:avLst/>
          </a:prstGeom>
          <a:noFill/>
        </p:spPr>
        <p:txBody>
          <a:bodyPr wrap="square" rtlCol="0">
            <a:spAutoFit/>
          </a:bodyPr>
          <a:lstStyle/>
          <a:p>
            <a:r>
              <a:rPr lang="ja-JP" altLang="en-US" sz="2400" dirty="0" smtClean="0">
                <a:latin typeface="MS UI Gothic" panose="020B0600070205080204" pitchFamily="50" charset="-128"/>
                <a:ea typeface="MS UI Gothic" panose="020B0600070205080204" pitchFamily="50" charset="-128"/>
              </a:rPr>
              <a:t>・</a:t>
            </a:r>
            <a:r>
              <a:rPr lang="ja-JP" altLang="en-US" sz="2400" u="sng" dirty="0" smtClean="0">
                <a:solidFill>
                  <a:srgbClr val="FF0000"/>
                </a:solidFill>
                <a:latin typeface="MS UI Gothic" panose="020B0600070205080204" pitchFamily="50" charset="-128"/>
                <a:ea typeface="MS UI Gothic" panose="020B0600070205080204" pitchFamily="50" charset="-128"/>
              </a:rPr>
              <a:t>７日</a:t>
            </a:r>
            <a:r>
              <a:rPr lang="ja-JP" altLang="en-US" sz="2400" u="sng" dirty="0">
                <a:solidFill>
                  <a:srgbClr val="FF0000"/>
                </a:solidFill>
                <a:latin typeface="MS UI Gothic" panose="020B0600070205080204" pitchFamily="50" charset="-128"/>
                <a:ea typeface="MS UI Gothic" panose="020B0600070205080204" pitchFamily="50" charset="-128"/>
              </a:rPr>
              <a:t>前２０時</a:t>
            </a:r>
            <a:r>
              <a:rPr lang="ja-JP" altLang="en-US" sz="2400" dirty="0">
                <a:latin typeface="MS UI Gothic" panose="020B0600070205080204" pitchFamily="50" charset="-128"/>
                <a:ea typeface="MS UI Gothic" panose="020B0600070205080204" pitchFamily="50" charset="-128"/>
              </a:rPr>
              <a:t>まで　</a:t>
            </a:r>
            <a:r>
              <a:rPr lang="ja-JP" altLang="en-US" sz="2400" dirty="0">
                <a:solidFill>
                  <a:srgbClr val="FF0000"/>
                </a:solidFill>
                <a:latin typeface="MS UI Gothic" panose="020B0600070205080204" pitchFamily="50" charset="-128"/>
                <a:ea typeface="MS UI Gothic" panose="020B0600070205080204" pitchFamily="50" charset="-128"/>
              </a:rPr>
              <a:t>委員長</a:t>
            </a:r>
            <a:r>
              <a:rPr lang="ja-JP" altLang="en-US" sz="2400" u="sng" dirty="0">
                <a:latin typeface="MS UI Gothic" panose="020B0600070205080204" pitchFamily="50" charset="-128"/>
                <a:ea typeface="MS UI Gothic" panose="020B0600070205080204" pitchFamily="50" charset="-128"/>
              </a:rPr>
              <a:t>（副会長の了承を得ること）</a:t>
            </a:r>
            <a:r>
              <a:rPr lang="ja-JP" altLang="en-US" sz="2400" dirty="0">
                <a:latin typeface="MS UI Gothic" panose="020B0600070205080204" pitchFamily="50" charset="-128"/>
                <a:ea typeface="MS UI Gothic" panose="020B0600070205080204" pitchFamily="50" charset="-128"/>
              </a:rPr>
              <a:t>から</a:t>
            </a:r>
            <a:r>
              <a:rPr lang="ja-JP" altLang="en-US" sz="2400" dirty="0">
                <a:solidFill>
                  <a:schemeClr val="accent3">
                    <a:lumMod val="75000"/>
                  </a:schemeClr>
                </a:solidFill>
                <a:latin typeface="MS UI Gothic" panose="020B0600070205080204" pitchFamily="50" charset="-128"/>
                <a:ea typeface="MS UI Gothic" panose="020B0600070205080204" pitchFamily="50" charset="-128"/>
              </a:rPr>
              <a:t>財政局長</a:t>
            </a:r>
            <a:endParaRPr lang="en-US" altLang="ja-JP" sz="2400" dirty="0">
              <a:latin typeface="MS UI Gothic" panose="020B0600070205080204" pitchFamily="50" charset="-128"/>
              <a:ea typeface="MS UI Gothic" panose="020B0600070205080204" pitchFamily="50" charset="-128"/>
            </a:endParaRPr>
          </a:p>
          <a:p>
            <a:r>
              <a:rPr lang="ja-JP" altLang="en-US" sz="1600" dirty="0">
                <a:latin typeface="MS UI Gothic" panose="020B0600070205080204" pitchFamily="50" charset="-128"/>
                <a:ea typeface="MS UI Gothic" panose="020B0600070205080204" pitchFamily="50" charset="-128"/>
              </a:rPr>
              <a:t>　</a:t>
            </a:r>
            <a:r>
              <a:rPr lang="ja-JP" altLang="en-US" sz="2400" dirty="0">
                <a:latin typeface="MS UI Gothic" panose="020B0600070205080204" pitchFamily="50" charset="-128"/>
                <a:ea typeface="MS UI Gothic" panose="020B0600070205080204" pitchFamily="50" charset="-128"/>
              </a:rPr>
              <a:t>へ議案書を提出します。</a:t>
            </a:r>
            <a:endParaRPr lang="en-US" altLang="ja-JP" sz="2400" dirty="0">
              <a:latin typeface="MS UI Gothic" panose="020B0600070205080204" pitchFamily="50" charset="-128"/>
              <a:ea typeface="MS UI Gothic" panose="020B0600070205080204" pitchFamily="50" charset="-128"/>
            </a:endParaRPr>
          </a:p>
          <a:p>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a:t>
            </a:r>
            <a:r>
              <a:rPr lang="ja-JP" altLang="en-US" sz="2400" u="sng" dirty="0">
                <a:solidFill>
                  <a:srgbClr val="FF0000"/>
                </a:solidFill>
                <a:latin typeface="MS UI Gothic" panose="020B0600070205080204" pitchFamily="50" charset="-128"/>
                <a:ea typeface="MS UI Gothic" panose="020B0600070205080204" pitchFamily="50" charset="-128"/>
              </a:rPr>
              <a:t>４日前２０時</a:t>
            </a:r>
            <a:r>
              <a:rPr lang="ja-JP" altLang="en-US" sz="2400" dirty="0">
                <a:latin typeface="MS UI Gothic" panose="020B0600070205080204" pitchFamily="50" charset="-128"/>
                <a:ea typeface="MS UI Gothic" panose="020B0600070205080204" pitchFamily="50" charset="-128"/>
              </a:rPr>
              <a:t>まで　</a:t>
            </a:r>
            <a:r>
              <a:rPr lang="ja-JP" altLang="en-US" sz="2400" dirty="0">
                <a:solidFill>
                  <a:schemeClr val="accent3">
                    <a:lumMod val="75000"/>
                  </a:schemeClr>
                </a:solidFill>
                <a:latin typeface="MS UI Gothic" panose="020B0600070205080204" pitchFamily="50" charset="-128"/>
                <a:ea typeface="MS UI Gothic" panose="020B0600070205080204" pitchFamily="50" charset="-128"/>
              </a:rPr>
              <a:t>財政局長</a:t>
            </a:r>
            <a:r>
              <a:rPr lang="ja-JP" altLang="en-US" sz="2400" dirty="0">
                <a:latin typeface="MS UI Gothic" panose="020B0600070205080204" pitchFamily="50" charset="-128"/>
                <a:ea typeface="MS UI Gothic" panose="020B0600070205080204" pitchFamily="50" charset="-128"/>
              </a:rPr>
              <a:t>から</a:t>
            </a:r>
            <a:r>
              <a:rPr lang="ja-JP" altLang="en-US" sz="2400" dirty="0">
                <a:solidFill>
                  <a:srgbClr val="FF0000"/>
                </a:solidFill>
                <a:latin typeface="MS UI Gothic" panose="020B0600070205080204" pitchFamily="50" charset="-128"/>
                <a:ea typeface="MS UI Gothic" panose="020B0600070205080204" pitchFamily="50" charset="-128"/>
              </a:rPr>
              <a:t>委員長</a:t>
            </a:r>
            <a:endParaRPr lang="en-US" altLang="ja-JP" sz="2400" dirty="0">
              <a:latin typeface="MS UI Gothic" panose="020B0600070205080204" pitchFamily="50" charset="-128"/>
              <a:ea typeface="MS UI Gothic" panose="020B0600070205080204" pitchFamily="50" charset="-128"/>
            </a:endParaRPr>
          </a:p>
          <a:p>
            <a:r>
              <a:rPr lang="ja-JP" altLang="en-US" sz="1600" dirty="0">
                <a:latin typeface="MS UI Gothic" panose="020B0600070205080204" pitchFamily="50" charset="-128"/>
                <a:ea typeface="MS UI Gothic" panose="020B0600070205080204" pitchFamily="50" charset="-128"/>
              </a:rPr>
              <a:t>　</a:t>
            </a:r>
            <a:r>
              <a:rPr lang="ja-JP" altLang="en-US" sz="2400" dirty="0">
                <a:latin typeface="MS UI Gothic" panose="020B0600070205080204" pitchFamily="50" charset="-128"/>
                <a:ea typeface="MS UI Gothic" panose="020B0600070205080204" pitchFamily="50" charset="-128"/>
              </a:rPr>
              <a:t>議案書の財政面とコンプライアンス面をチェックし、</a:t>
            </a:r>
            <a:r>
              <a:rPr lang="ja-JP" altLang="en-US" sz="2400" dirty="0">
                <a:solidFill>
                  <a:srgbClr val="FF0000"/>
                </a:solidFill>
                <a:latin typeface="MS UI Gothic" panose="020B0600070205080204" pitchFamily="50" charset="-128"/>
                <a:ea typeface="MS UI Gothic" panose="020B0600070205080204" pitchFamily="50" charset="-128"/>
              </a:rPr>
              <a:t>委員長</a:t>
            </a:r>
            <a:r>
              <a:rPr lang="ja-JP" altLang="en-US" sz="2400" dirty="0">
                <a:latin typeface="MS UI Gothic" panose="020B0600070205080204" pitchFamily="50" charset="-128"/>
                <a:ea typeface="MS UI Gothic" panose="020B0600070205080204" pitchFamily="50" charset="-128"/>
              </a:rPr>
              <a:t>へ指摘事項を</a:t>
            </a:r>
            <a:endParaRPr lang="en-US" altLang="ja-JP" sz="2400" dirty="0">
              <a:latin typeface="MS UI Gothic" panose="020B0600070205080204" pitchFamily="50" charset="-128"/>
              <a:ea typeface="MS UI Gothic" panose="020B0600070205080204" pitchFamily="50" charset="-128"/>
            </a:endParaRPr>
          </a:p>
          <a:p>
            <a:r>
              <a:rPr lang="ja-JP" altLang="en-US" sz="1600" dirty="0">
                <a:latin typeface="MS UI Gothic" panose="020B0600070205080204" pitchFamily="50" charset="-128"/>
                <a:ea typeface="MS UI Gothic" panose="020B0600070205080204" pitchFamily="50" charset="-128"/>
              </a:rPr>
              <a:t>　</a:t>
            </a:r>
            <a:r>
              <a:rPr lang="ja-JP" altLang="en-US" sz="2400" dirty="0">
                <a:latin typeface="MS UI Gothic" panose="020B0600070205080204" pitchFamily="50" charset="-128"/>
                <a:ea typeface="MS UI Gothic" panose="020B0600070205080204" pitchFamily="50" charset="-128"/>
              </a:rPr>
              <a:t>伝達します。</a:t>
            </a:r>
            <a:endParaRPr lang="en-US" altLang="ja-JP" sz="2400" dirty="0">
              <a:latin typeface="MS UI Gothic" panose="020B0600070205080204" pitchFamily="50" charset="-128"/>
              <a:ea typeface="MS UI Gothic" panose="020B0600070205080204" pitchFamily="50" charset="-128"/>
            </a:endParaRPr>
          </a:p>
        </p:txBody>
      </p:sp>
      <p:sp>
        <p:nvSpPr>
          <p:cNvPr id="2" name="スライド番号プレースホルダー 1">
            <a:extLst>
              <a:ext uri="{FF2B5EF4-FFF2-40B4-BE49-F238E27FC236}">
                <a16:creationId xmlns:a16="http://schemas.microsoft.com/office/drawing/2014/main" xmlns="" id="{67C037CB-3176-43E9-A91E-820D9FC96F46}"/>
              </a:ext>
            </a:extLst>
          </p:cNvPr>
          <p:cNvSpPr>
            <a:spLocks noGrp="1"/>
          </p:cNvSpPr>
          <p:nvPr>
            <p:ph type="sldNum" sz="quarter" idx="7"/>
          </p:nvPr>
        </p:nvSpPr>
        <p:spPr/>
        <p:txBody>
          <a:bodyPr/>
          <a:lstStyle/>
          <a:p>
            <a:fld id="{B6F15528-21DE-4FAA-801E-634DDDAF4B2B}" type="slidenum">
              <a:rPr lang="en-US" altLang="ja-JP" smtClean="0"/>
              <a:t>6</a:t>
            </a:fld>
            <a:endParaRPr lang="ja-JP" altLang="en-US"/>
          </a:p>
        </p:txBody>
      </p:sp>
    </p:spTree>
    <p:extLst>
      <p:ext uri="{BB962C8B-B14F-4D97-AF65-F5344CB8AC3E}">
        <p14:creationId xmlns:p14="http://schemas.microsoft.com/office/powerpoint/2010/main" val="123945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78739" y="50038"/>
            <a:ext cx="9748520" cy="1107996"/>
          </a:xfrm>
          <a:prstGeom prst="rect">
            <a:avLst/>
          </a:prstGeom>
        </p:spPr>
        <p:txBody>
          <a:bodyPr vert="horz" wrap="square" lIns="0" tIns="0" rIns="0" bIns="0" rtlCol="0">
            <a:spAutoFit/>
          </a:bodyPr>
          <a:lstStyle/>
          <a:p>
            <a:pPr marL="12700">
              <a:lnSpc>
                <a:spcPct val="100000"/>
              </a:lnSpc>
            </a:pPr>
            <a:r>
              <a:rPr lang="ja-JP" altLang="en-US" spc="135"/>
              <a:t>上程の流れについて</a:t>
            </a:r>
            <a:r>
              <a:rPr lang="en-US" altLang="ja-JP" spc="80" dirty="0"/>
              <a:t/>
            </a:r>
            <a:br>
              <a:rPr lang="en-US" altLang="ja-JP" spc="80" dirty="0"/>
            </a:br>
            <a:r>
              <a:rPr lang="ja-JP" altLang="en-US" spc="80" dirty="0"/>
              <a:t>　上程スケジュールの説明</a:t>
            </a:r>
            <a:endParaRPr spc="80" dirty="0"/>
          </a:p>
        </p:txBody>
      </p:sp>
      <p:sp>
        <p:nvSpPr>
          <p:cNvPr id="24" name="テキスト ボックス 23"/>
          <p:cNvSpPr txBox="1"/>
          <p:nvPr/>
        </p:nvSpPr>
        <p:spPr>
          <a:xfrm>
            <a:off x="533399" y="2133600"/>
            <a:ext cx="8839200" cy="2308324"/>
          </a:xfrm>
          <a:prstGeom prst="rect">
            <a:avLst/>
          </a:prstGeom>
          <a:noFill/>
        </p:spPr>
        <p:txBody>
          <a:bodyPr wrap="square" rtlCol="0">
            <a:spAutoFit/>
          </a:bodyPr>
          <a:lstStyle/>
          <a:p>
            <a:r>
              <a:rPr lang="ja-JP" altLang="en-US" sz="2400" dirty="0">
                <a:latin typeface="MS UI Gothic" panose="020B0600070205080204" pitchFamily="50" charset="-128"/>
                <a:ea typeface="MS UI Gothic" panose="020B0600070205080204" pitchFamily="50" charset="-128"/>
              </a:rPr>
              <a:t>・</a:t>
            </a:r>
            <a:r>
              <a:rPr lang="ja-JP" altLang="en-US" sz="2400" u="sng" dirty="0">
                <a:solidFill>
                  <a:srgbClr val="FF0000"/>
                </a:solidFill>
                <a:latin typeface="MS UI Gothic" panose="020B0600070205080204" pitchFamily="50" charset="-128"/>
                <a:ea typeface="MS UI Gothic" panose="020B0600070205080204" pitchFamily="50" charset="-128"/>
              </a:rPr>
              <a:t>３日前２０時</a:t>
            </a:r>
            <a:r>
              <a:rPr lang="ja-JP" altLang="en-US" sz="2400" dirty="0">
                <a:latin typeface="MS UI Gothic" panose="020B0600070205080204" pitchFamily="50" charset="-128"/>
                <a:ea typeface="MS UI Gothic" panose="020B0600070205080204" pitchFamily="50" charset="-128"/>
              </a:rPr>
              <a:t>まで　</a:t>
            </a:r>
            <a:r>
              <a:rPr lang="ja-JP" altLang="en-US" sz="2400" dirty="0">
                <a:solidFill>
                  <a:srgbClr val="FF0000"/>
                </a:solidFill>
                <a:latin typeface="MS UI Gothic" panose="020B0600070205080204" pitchFamily="50" charset="-128"/>
                <a:ea typeface="MS UI Gothic" panose="020B0600070205080204" pitchFamily="50" charset="-128"/>
              </a:rPr>
              <a:t>委員長</a:t>
            </a:r>
            <a:r>
              <a:rPr lang="ja-JP" altLang="en-US" sz="2400" dirty="0">
                <a:latin typeface="MS UI Gothic" panose="020B0600070205080204" pitchFamily="50" charset="-128"/>
                <a:ea typeface="MS UI Gothic" panose="020B0600070205080204" pitchFamily="50" charset="-128"/>
              </a:rPr>
              <a:t>から</a:t>
            </a:r>
            <a:r>
              <a:rPr lang="ja-JP" altLang="en-US" sz="2400" dirty="0">
                <a:solidFill>
                  <a:srgbClr val="0070C0"/>
                </a:solidFill>
                <a:latin typeface="MS UI Gothic" panose="020B0600070205080204" pitchFamily="50" charset="-128"/>
                <a:ea typeface="MS UI Gothic" panose="020B0600070205080204" pitchFamily="50" charset="-128"/>
              </a:rPr>
              <a:t>事務局長</a:t>
            </a:r>
            <a:endParaRPr lang="en-US" altLang="ja-JP" sz="2400" dirty="0">
              <a:latin typeface="MS UI Gothic" panose="020B0600070205080204" pitchFamily="50" charset="-128"/>
              <a:ea typeface="MS UI Gothic" panose="020B0600070205080204" pitchFamily="50" charset="-128"/>
            </a:endParaRPr>
          </a:p>
          <a:p>
            <a:r>
              <a:rPr lang="ja-JP" altLang="en-US" sz="1600" dirty="0">
                <a:latin typeface="MS UI Gothic" panose="020B0600070205080204" pitchFamily="50" charset="-128"/>
                <a:ea typeface="MS UI Gothic" panose="020B0600070205080204" pitchFamily="50" charset="-128"/>
              </a:rPr>
              <a:t>　</a:t>
            </a:r>
            <a:r>
              <a:rPr lang="ja-JP" altLang="en-US" sz="2400" dirty="0">
                <a:latin typeface="MS UI Gothic" panose="020B0600070205080204" pitchFamily="50" charset="-128"/>
                <a:ea typeface="MS UI Gothic" panose="020B0600070205080204" pitchFamily="50" charset="-128"/>
              </a:rPr>
              <a:t>修正点が有れば修正し、</a:t>
            </a:r>
            <a:r>
              <a:rPr lang="ja-JP" altLang="en-US" sz="2400" dirty="0">
                <a:solidFill>
                  <a:srgbClr val="0070C0"/>
                </a:solidFill>
                <a:latin typeface="MS UI Gothic" panose="020B0600070205080204" pitchFamily="50" charset="-128"/>
                <a:ea typeface="MS UI Gothic" panose="020B0600070205080204" pitchFamily="50" charset="-128"/>
              </a:rPr>
              <a:t>事務局長</a:t>
            </a:r>
            <a:r>
              <a:rPr lang="ja-JP" altLang="en-US" sz="2400" dirty="0">
                <a:latin typeface="MS UI Gothic" panose="020B0600070205080204" pitchFamily="50" charset="-128"/>
                <a:ea typeface="MS UI Gothic" panose="020B0600070205080204" pitchFamily="50" charset="-128"/>
              </a:rPr>
              <a:t>へ議案書を提出してください。</a:t>
            </a:r>
            <a:endParaRPr lang="en-US" altLang="ja-JP" sz="2400" dirty="0">
              <a:latin typeface="MS UI Gothic" panose="020B0600070205080204" pitchFamily="50" charset="-128"/>
              <a:ea typeface="MS UI Gothic" panose="020B0600070205080204" pitchFamily="50" charset="-128"/>
            </a:endParaRPr>
          </a:p>
          <a:p>
            <a:endParaRPr lang="en-US" altLang="ja-JP" sz="2400" dirty="0">
              <a:latin typeface="MS UI Gothic" panose="020B0600070205080204" pitchFamily="50" charset="-128"/>
              <a:ea typeface="MS UI Gothic" panose="020B0600070205080204" pitchFamily="50" charset="-128"/>
            </a:endParaRPr>
          </a:p>
          <a:p>
            <a:r>
              <a:rPr kumimoji="1" lang="ja-JP" altLang="en-US" sz="2400" dirty="0">
                <a:latin typeface="MS UI Gothic" panose="020B0600070205080204" pitchFamily="50" charset="-128"/>
                <a:ea typeface="MS UI Gothic" panose="020B0600070205080204" pitchFamily="50" charset="-128"/>
              </a:rPr>
              <a:t>・</a:t>
            </a:r>
            <a:r>
              <a:rPr kumimoji="1" lang="ja-JP" altLang="en-US" sz="2400" u="sng" dirty="0">
                <a:solidFill>
                  <a:srgbClr val="FF0000"/>
                </a:solidFill>
                <a:latin typeface="MS UI Gothic" panose="020B0600070205080204" pitchFamily="50" charset="-128"/>
                <a:ea typeface="MS UI Gothic" panose="020B0600070205080204" pitchFamily="50" charset="-128"/>
              </a:rPr>
              <a:t>３日前２０時～２４時</a:t>
            </a:r>
            <a:r>
              <a:rPr kumimoji="1" lang="ja-JP" altLang="en-US" sz="2400" dirty="0">
                <a:latin typeface="MS UI Gothic" panose="020B0600070205080204" pitchFamily="50" charset="-128"/>
                <a:ea typeface="MS UI Gothic" panose="020B0600070205080204" pitchFamily="50" charset="-128"/>
              </a:rPr>
              <a:t>　</a:t>
            </a:r>
            <a:r>
              <a:rPr kumimoji="1" lang="ja-JP" altLang="en-US" sz="2400" dirty="0">
                <a:solidFill>
                  <a:srgbClr val="0070C0"/>
                </a:solidFill>
                <a:latin typeface="MS UI Gothic" panose="020B0600070205080204" pitchFamily="50" charset="-128"/>
                <a:ea typeface="MS UI Gothic" panose="020B0600070205080204" pitchFamily="50" charset="-128"/>
              </a:rPr>
              <a:t>事務局長</a:t>
            </a:r>
            <a:r>
              <a:rPr kumimoji="1" lang="ja-JP" altLang="en-US" sz="2400" dirty="0">
                <a:latin typeface="MS UI Gothic" panose="020B0600070205080204" pitchFamily="50" charset="-128"/>
                <a:ea typeface="MS UI Gothic" panose="020B0600070205080204" pitchFamily="50" charset="-128"/>
              </a:rPr>
              <a:t>よりアジェンダ</a:t>
            </a:r>
            <a:endParaRPr kumimoji="1" lang="en-US" altLang="ja-JP" sz="2400" dirty="0">
              <a:latin typeface="MS UI Gothic" panose="020B0600070205080204" pitchFamily="50" charset="-128"/>
              <a:ea typeface="MS UI Gothic" panose="020B0600070205080204" pitchFamily="50" charset="-128"/>
            </a:endParaRPr>
          </a:p>
          <a:p>
            <a:r>
              <a:rPr lang="ja-JP" altLang="en-US" sz="1600" dirty="0">
                <a:latin typeface="MS UI Gothic" panose="020B0600070205080204" pitchFamily="50" charset="-128"/>
                <a:ea typeface="MS UI Gothic" panose="020B0600070205080204" pitchFamily="50" charset="-128"/>
              </a:rPr>
              <a:t>　</a:t>
            </a:r>
            <a:r>
              <a:rPr kumimoji="1" lang="ja-JP" altLang="en-US" sz="2400" dirty="0">
                <a:latin typeface="MS UI Gothic" panose="020B0600070205080204" pitchFamily="50" charset="-128"/>
                <a:ea typeface="MS UI Gothic" panose="020B0600070205080204" pitchFamily="50" charset="-128"/>
              </a:rPr>
              <a:t>議案書がアジェンダへアップロードされ、事務局長より全役員へ案内が</a:t>
            </a:r>
            <a:endParaRPr kumimoji="1" lang="en-US" altLang="ja-JP" sz="2400" dirty="0">
              <a:latin typeface="MS UI Gothic" panose="020B0600070205080204" pitchFamily="50" charset="-128"/>
              <a:ea typeface="MS UI Gothic" panose="020B0600070205080204" pitchFamily="50" charset="-128"/>
            </a:endParaRPr>
          </a:p>
          <a:p>
            <a:r>
              <a:rPr lang="ja-JP" altLang="en-US" dirty="0">
                <a:latin typeface="MS UI Gothic" panose="020B0600070205080204" pitchFamily="50" charset="-128"/>
                <a:ea typeface="MS UI Gothic" panose="020B0600070205080204" pitchFamily="50" charset="-128"/>
              </a:rPr>
              <a:t>　</a:t>
            </a:r>
            <a:r>
              <a:rPr kumimoji="1" lang="ja-JP" altLang="en-US" sz="2400" dirty="0">
                <a:latin typeface="MS UI Gothic" panose="020B0600070205080204" pitchFamily="50" charset="-128"/>
                <a:ea typeface="MS UI Gothic" panose="020B0600070205080204" pitchFamily="50" charset="-128"/>
              </a:rPr>
              <a:t>配信されます。</a:t>
            </a:r>
            <a:endParaRPr kumimoji="1" lang="en-US" altLang="ja-JP" sz="2400" dirty="0">
              <a:latin typeface="MS UI Gothic" panose="020B0600070205080204" pitchFamily="50" charset="-128"/>
              <a:ea typeface="MS UI Gothic" panose="020B0600070205080204" pitchFamily="50" charset="-128"/>
            </a:endParaRPr>
          </a:p>
        </p:txBody>
      </p:sp>
      <p:sp>
        <p:nvSpPr>
          <p:cNvPr id="2" name="スライド番号プレースホルダー 1">
            <a:extLst>
              <a:ext uri="{FF2B5EF4-FFF2-40B4-BE49-F238E27FC236}">
                <a16:creationId xmlns:a16="http://schemas.microsoft.com/office/drawing/2014/main" xmlns="" id="{0D7EB8C3-244A-499B-BEDB-409C1023FB2D}"/>
              </a:ext>
            </a:extLst>
          </p:cNvPr>
          <p:cNvSpPr>
            <a:spLocks noGrp="1"/>
          </p:cNvSpPr>
          <p:nvPr>
            <p:ph type="sldNum" sz="quarter" idx="7"/>
          </p:nvPr>
        </p:nvSpPr>
        <p:spPr/>
        <p:txBody>
          <a:bodyPr/>
          <a:lstStyle/>
          <a:p>
            <a:fld id="{B6F15528-21DE-4FAA-801E-634DDDAF4B2B}" type="slidenum">
              <a:rPr lang="en-US" altLang="ja-JP" smtClean="0"/>
              <a:t>7</a:t>
            </a:fld>
            <a:endParaRPr lang="ja-JP" altLang="en-US"/>
          </a:p>
        </p:txBody>
      </p:sp>
    </p:spTree>
    <p:extLst>
      <p:ext uri="{BB962C8B-B14F-4D97-AF65-F5344CB8AC3E}">
        <p14:creationId xmlns:p14="http://schemas.microsoft.com/office/powerpoint/2010/main" val="2287487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78739" y="50038"/>
            <a:ext cx="9748520" cy="1107996"/>
          </a:xfrm>
          <a:prstGeom prst="rect">
            <a:avLst/>
          </a:prstGeom>
        </p:spPr>
        <p:txBody>
          <a:bodyPr vert="horz" wrap="square" lIns="0" tIns="0" rIns="0" bIns="0" rtlCol="0">
            <a:spAutoFit/>
          </a:bodyPr>
          <a:lstStyle/>
          <a:p>
            <a:pPr marL="12700">
              <a:lnSpc>
                <a:spcPct val="100000"/>
              </a:lnSpc>
            </a:pPr>
            <a:r>
              <a:rPr lang="ja-JP" altLang="en-US" spc="135"/>
              <a:t>上程の流れについて</a:t>
            </a:r>
            <a:r>
              <a:rPr lang="en-US" altLang="ja-JP" spc="80" dirty="0"/>
              <a:t/>
            </a:r>
            <a:br>
              <a:rPr lang="en-US" altLang="ja-JP" spc="80" dirty="0"/>
            </a:br>
            <a:r>
              <a:rPr lang="ja-JP" altLang="en-US" spc="80"/>
              <a:t>　上程マナー</a:t>
            </a:r>
            <a:endParaRPr spc="80" dirty="0"/>
          </a:p>
        </p:txBody>
      </p:sp>
      <p:sp>
        <p:nvSpPr>
          <p:cNvPr id="24" name="テキスト ボックス 23"/>
          <p:cNvSpPr txBox="1"/>
          <p:nvPr/>
        </p:nvSpPr>
        <p:spPr>
          <a:xfrm>
            <a:off x="457200" y="1525012"/>
            <a:ext cx="8839200" cy="3785652"/>
          </a:xfrm>
          <a:prstGeom prst="rect">
            <a:avLst/>
          </a:prstGeom>
          <a:noFill/>
        </p:spPr>
        <p:txBody>
          <a:bodyPr wrap="square" rtlCol="0">
            <a:spAutoFit/>
          </a:bodyPr>
          <a:lstStyle/>
          <a:p>
            <a:r>
              <a:rPr kumimoji="1" lang="ja-JP" altLang="en-US" sz="2400" dirty="0">
                <a:latin typeface="MS UI Gothic" panose="020B0600070205080204" pitchFamily="50" charset="-128"/>
                <a:ea typeface="MS UI Gothic" panose="020B0600070205080204" pitchFamily="50" charset="-128"/>
              </a:rPr>
              <a:t>・必ずスケジュールを守ってください。特に配信日の締め切りは厳守です。</a:t>
            </a:r>
            <a:endParaRPr kumimoji="1" lang="en-US" altLang="ja-JP" sz="2400" dirty="0">
              <a:latin typeface="MS UI Gothic" panose="020B0600070205080204" pitchFamily="50" charset="-128"/>
              <a:ea typeface="MS UI Gothic" panose="020B0600070205080204" pitchFamily="50" charset="-128"/>
            </a:endParaRPr>
          </a:p>
          <a:p>
            <a:r>
              <a:rPr lang="ja-JP" altLang="en-US" sz="1600" dirty="0">
                <a:latin typeface="MS UI Gothic" panose="020B0600070205080204" pitchFamily="50" charset="-128"/>
                <a:ea typeface="MS UI Gothic" panose="020B0600070205080204" pitchFamily="50" charset="-128"/>
              </a:rPr>
              <a:t>　</a:t>
            </a:r>
            <a:r>
              <a:rPr kumimoji="1" lang="ja-JP" altLang="en-US" sz="2400" dirty="0">
                <a:latin typeface="MS UI Gothic" panose="020B0600070205080204" pitchFamily="50" charset="-128"/>
                <a:ea typeface="MS UI Gothic" panose="020B0600070205080204" pitchFamily="50" charset="-128"/>
              </a:rPr>
              <a:t>万が一間に合わなかった場合は、</a:t>
            </a:r>
            <a:r>
              <a:rPr kumimoji="1" lang="ja-JP" altLang="en-US" sz="2400" b="1" u="sng" dirty="0">
                <a:solidFill>
                  <a:srgbClr val="FF0000"/>
                </a:solidFill>
                <a:latin typeface="MS UI Gothic" panose="020B0600070205080204" pitchFamily="50" charset="-128"/>
                <a:ea typeface="MS UI Gothic" panose="020B0600070205080204" pitchFamily="50" charset="-128"/>
              </a:rPr>
              <a:t>取り下げになり上程出来ません。</a:t>
            </a:r>
            <a:endParaRPr lang="en-US" altLang="ja-JP" sz="2400" dirty="0">
              <a:latin typeface="MS UI Gothic" panose="020B0600070205080204" pitchFamily="50" charset="-128"/>
              <a:ea typeface="MS UI Gothic" panose="020B0600070205080204" pitchFamily="50" charset="-128"/>
            </a:endParaRPr>
          </a:p>
          <a:p>
            <a:endParaRPr kumimoji="1" lang="en-US" altLang="ja-JP" sz="2400" b="1" u="sng" dirty="0">
              <a:solidFill>
                <a:srgbClr val="FF0000"/>
              </a:solidFill>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・議案書を作成</a:t>
            </a:r>
            <a:r>
              <a:rPr lang="ja-JP" altLang="en-US" sz="2400">
                <a:latin typeface="MS UI Gothic" panose="020B0600070205080204" pitchFamily="50" charset="-128"/>
                <a:ea typeface="MS UI Gothic" panose="020B0600070205080204" pitchFamily="50" charset="-128"/>
              </a:rPr>
              <a:t>するにあたり、</a:t>
            </a:r>
            <a:r>
              <a:rPr lang="ja-JP" altLang="en-US" sz="2400" dirty="0">
                <a:latin typeface="MS UI Gothic" panose="020B0600070205080204" pitchFamily="50" charset="-128"/>
                <a:ea typeface="MS UI Gothic" panose="020B0600070205080204" pitchFamily="50" charset="-128"/>
              </a:rPr>
              <a:t>より良い事業にする為にも</a:t>
            </a:r>
            <a:r>
              <a:rPr lang="ja-JP" altLang="en-US" sz="2400" b="1" u="sng" dirty="0">
                <a:solidFill>
                  <a:srgbClr val="FF0000"/>
                </a:solidFill>
                <a:latin typeface="MS UI Gothic" panose="020B0600070205080204" pitchFamily="50" charset="-128"/>
                <a:ea typeface="MS UI Gothic" panose="020B0600070205080204" pitchFamily="50" charset="-128"/>
              </a:rPr>
              <a:t>直近３年程度の</a:t>
            </a:r>
            <a:endParaRPr lang="en-US" altLang="ja-JP" sz="2400" b="1" u="sng" dirty="0">
              <a:solidFill>
                <a:srgbClr val="FF0000"/>
              </a:solidFill>
              <a:latin typeface="MS UI Gothic" panose="020B0600070205080204" pitchFamily="50" charset="-128"/>
              <a:ea typeface="MS UI Gothic" panose="020B0600070205080204" pitchFamily="50" charset="-128"/>
            </a:endParaRPr>
          </a:p>
          <a:p>
            <a:r>
              <a:rPr lang="ja-JP" altLang="en-US" sz="1600" dirty="0">
                <a:solidFill>
                  <a:srgbClr val="FF0000"/>
                </a:solidFill>
                <a:latin typeface="MS UI Gothic" panose="020B0600070205080204" pitchFamily="50" charset="-128"/>
                <a:ea typeface="MS UI Gothic" panose="020B0600070205080204" pitchFamily="50" charset="-128"/>
              </a:rPr>
              <a:t>　</a:t>
            </a:r>
            <a:r>
              <a:rPr lang="ja-JP" altLang="en-US" sz="2400" b="1" u="sng" dirty="0">
                <a:solidFill>
                  <a:srgbClr val="FF0000"/>
                </a:solidFill>
                <a:latin typeface="MS UI Gothic" panose="020B0600070205080204" pitchFamily="50" charset="-128"/>
                <a:ea typeface="MS UI Gothic" panose="020B0600070205080204" pitchFamily="50" charset="-128"/>
              </a:rPr>
              <a:t>内容は調べ、担当された方より引き継ぎを行ってから</a:t>
            </a:r>
            <a:r>
              <a:rPr lang="ja-JP" altLang="en-US" sz="2400" dirty="0">
                <a:latin typeface="MS UI Gothic" panose="020B0600070205080204" pitchFamily="50" charset="-128"/>
                <a:ea typeface="MS UI Gothic" panose="020B0600070205080204" pitchFamily="50" charset="-128"/>
              </a:rPr>
              <a:t>作成に当たってく</a:t>
            </a:r>
            <a:r>
              <a:rPr lang="ja-JP" altLang="en-US" sz="2400" dirty="0" err="1">
                <a:latin typeface="MS UI Gothic" panose="020B0600070205080204" pitchFamily="50" charset="-128"/>
                <a:ea typeface="MS UI Gothic" panose="020B0600070205080204" pitchFamily="50" charset="-128"/>
              </a:rPr>
              <a:t>だ</a:t>
            </a:r>
            <a:endParaRPr lang="en-US" altLang="ja-JP" sz="2400" dirty="0">
              <a:latin typeface="MS UI Gothic" panose="020B0600070205080204" pitchFamily="50" charset="-128"/>
              <a:ea typeface="MS UI Gothic" panose="020B0600070205080204" pitchFamily="50" charset="-128"/>
            </a:endParaRPr>
          </a:p>
          <a:p>
            <a:r>
              <a:rPr lang="ja-JP" altLang="en-US" sz="1600" dirty="0">
                <a:latin typeface="MS UI Gothic" panose="020B0600070205080204" pitchFamily="50" charset="-128"/>
                <a:ea typeface="MS UI Gothic" panose="020B0600070205080204" pitchFamily="50" charset="-128"/>
              </a:rPr>
              <a:t>　</a:t>
            </a:r>
            <a:r>
              <a:rPr lang="ja-JP" altLang="en-US" sz="2400" dirty="0">
                <a:latin typeface="MS UI Gothic" panose="020B0600070205080204" pitchFamily="50" charset="-128"/>
                <a:ea typeface="MS UI Gothic" panose="020B0600070205080204" pitchFamily="50" charset="-128"/>
              </a:rPr>
              <a:t>さい。</a:t>
            </a:r>
            <a:endParaRPr lang="en-US" altLang="ja-JP" sz="2400" dirty="0">
              <a:latin typeface="MS UI Gothic" panose="020B0600070205080204" pitchFamily="50" charset="-128"/>
              <a:ea typeface="MS UI Gothic" panose="020B0600070205080204" pitchFamily="50" charset="-128"/>
            </a:endParaRPr>
          </a:p>
          <a:p>
            <a:endParaRPr kumimoji="1"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・１回目の上程で審議を頂ける内容の議案書を作成して下さい。（</a:t>
            </a:r>
            <a:r>
              <a:rPr lang="ja-JP" altLang="en-US" sz="2400" dirty="0">
                <a:solidFill>
                  <a:srgbClr val="0070C0"/>
                </a:solidFill>
                <a:latin typeface="MS UI Gothic" panose="020B0600070205080204" pitchFamily="50" charset="-128"/>
                <a:ea typeface="MS UI Gothic" panose="020B0600070205080204" pitchFamily="50" charset="-128"/>
              </a:rPr>
              <a:t>講師</a:t>
            </a:r>
            <a:endParaRPr lang="en-US" altLang="ja-JP" sz="2400" dirty="0">
              <a:solidFill>
                <a:srgbClr val="0070C0"/>
              </a:solidFill>
              <a:latin typeface="MS UI Gothic" panose="020B0600070205080204" pitchFamily="50" charset="-128"/>
              <a:ea typeface="MS UI Gothic" panose="020B0600070205080204" pitchFamily="50" charset="-128"/>
            </a:endParaRPr>
          </a:p>
          <a:p>
            <a:r>
              <a:rPr lang="ja-JP" altLang="en-US" sz="1600" dirty="0">
                <a:solidFill>
                  <a:srgbClr val="0070C0"/>
                </a:solidFill>
                <a:latin typeface="MS UI Gothic" panose="020B0600070205080204" pitchFamily="50" charset="-128"/>
                <a:ea typeface="MS UI Gothic" panose="020B0600070205080204" pitchFamily="50" charset="-128"/>
              </a:rPr>
              <a:t>　</a:t>
            </a:r>
            <a:r>
              <a:rPr lang="ja-JP" altLang="en-US" sz="2400" dirty="0">
                <a:solidFill>
                  <a:srgbClr val="0070C0"/>
                </a:solidFill>
                <a:latin typeface="MS UI Gothic" panose="020B0600070205080204" pitchFamily="50" charset="-128"/>
                <a:ea typeface="MS UI Gothic" panose="020B0600070205080204" pitchFamily="50" charset="-128"/>
              </a:rPr>
              <a:t>等依頼承諾書</a:t>
            </a:r>
            <a:r>
              <a:rPr lang="ja-JP" altLang="en-US" sz="2400" dirty="0">
                <a:latin typeface="MS UI Gothic" panose="020B0600070205080204" pitchFamily="50" charset="-128"/>
                <a:ea typeface="MS UI Gothic" panose="020B0600070205080204" pitchFamily="50" charset="-128"/>
              </a:rPr>
              <a:t>を除く審議対象資料は、全て揃えて初上程に臨んで下</a:t>
            </a:r>
            <a:endParaRPr lang="en-US" altLang="ja-JP" sz="2400" dirty="0">
              <a:latin typeface="MS UI Gothic" panose="020B0600070205080204" pitchFamily="50" charset="-128"/>
              <a:ea typeface="MS UI Gothic" panose="020B0600070205080204" pitchFamily="50" charset="-128"/>
            </a:endParaRPr>
          </a:p>
          <a:p>
            <a:r>
              <a:rPr lang="ja-JP" altLang="en-US" sz="1600" dirty="0">
                <a:latin typeface="MS UI Gothic" panose="020B0600070205080204" pitchFamily="50" charset="-128"/>
                <a:ea typeface="MS UI Gothic" panose="020B0600070205080204" pitchFamily="50" charset="-128"/>
              </a:rPr>
              <a:t>　</a:t>
            </a:r>
            <a:r>
              <a:rPr lang="ja-JP" altLang="en-US" sz="2400" dirty="0">
                <a:latin typeface="MS UI Gothic" panose="020B0600070205080204" pitchFamily="50" charset="-128"/>
                <a:ea typeface="MS UI Gothic" panose="020B0600070205080204" pitchFamily="50" charset="-128"/>
              </a:rPr>
              <a:t>さい。）</a:t>
            </a:r>
            <a:endParaRPr lang="en-US" altLang="ja-JP" sz="2400" dirty="0">
              <a:latin typeface="MS UI Gothic" panose="020B0600070205080204" pitchFamily="50" charset="-128"/>
              <a:ea typeface="MS UI Gothic" panose="020B0600070205080204" pitchFamily="50" charset="-128"/>
            </a:endParaRPr>
          </a:p>
        </p:txBody>
      </p:sp>
      <p:sp>
        <p:nvSpPr>
          <p:cNvPr id="2" name="スライド番号プレースホルダー 1">
            <a:extLst>
              <a:ext uri="{FF2B5EF4-FFF2-40B4-BE49-F238E27FC236}">
                <a16:creationId xmlns:a16="http://schemas.microsoft.com/office/drawing/2014/main" xmlns="" id="{C2131188-6FE7-44B8-A917-81BB58300F09}"/>
              </a:ext>
            </a:extLst>
          </p:cNvPr>
          <p:cNvSpPr>
            <a:spLocks noGrp="1"/>
          </p:cNvSpPr>
          <p:nvPr>
            <p:ph type="sldNum" sz="quarter" idx="7"/>
          </p:nvPr>
        </p:nvSpPr>
        <p:spPr/>
        <p:txBody>
          <a:bodyPr/>
          <a:lstStyle/>
          <a:p>
            <a:fld id="{B6F15528-21DE-4FAA-801E-634DDDAF4B2B}" type="slidenum">
              <a:rPr lang="en-US" altLang="ja-JP" smtClean="0"/>
              <a:t>8</a:t>
            </a:fld>
            <a:endParaRPr lang="ja-JP" altLang="en-US"/>
          </a:p>
        </p:txBody>
      </p:sp>
    </p:spTree>
    <p:extLst>
      <p:ext uri="{BB962C8B-B14F-4D97-AF65-F5344CB8AC3E}">
        <p14:creationId xmlns:p14="http://schemas.microsoft.com/office/powerpoint/2010/main" val="334229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78739" y="50038"/>
            <a:ext cx="9748520" cy="1107996"/>
          </a:xfrm>
          <a:prstGeom prst="rect">
            <a:avLst/>
          </a:prstGeom>
        </p:spPr>
        <p:txBody>
          <a:bodyPr vert="horz" wrap="square" lIns="0" tIns="0" rIns="0" bIns="0" rtlCol="0">
            <a:spAutoFit/>
          </a:bodyPr>
          <a:lstStyle/>
          <a:p>
            <a:pPr marL="12700">
              <a:lnSpc>
                <a:spcPct val="100000"/>
              </a:lnSpc>
            </a:pPr>
            <a:r>
              <a:rPr lang="ja-JP" altLang="en-US" spc="135"/>
              <a:t>上程の流れについて</a:t>
            </a:r>
            <a:r>
              <a:rPr lang="en-US" altLang="ja-JP" spc="80" dirty="0"/>
              <a:t/>
            </a:r>
            <a:br>
              <a:rPr lang="en-US" altLang="ja-JP" spc="80" dirty="0"/>
            </a:br>
            <a:r>
              <a:rPr lang="ja-JP" altLang="en-US" spc="80"/>
              <a:t>　上程マナー</a:t>
            </a:r>
            <a:endParaRPr spc="80" dirty="0"/>
          </a:p>
        </p:txBody>
      </p:sp>
      <p:sp>
        <p:nvSpPr>
          <p:cNvPr id="24" name="テキスト ボックス 23"/>
          <p:cNvSpPr txBox="1"/>
          <p:nvPr/>
        </p:nvSpPr>
        <p:spPr>
          <a:xfrm>
            <a:off x="457200" y="1525012"/>
            <a:ext cx="8839200" cy="3046988"/>
          </a:xfrm>
          <a:prstGeom prst="rect">
            <a:avLst/>
          </a:prstGeom>
          <a:noFill/>
        </p:spPr>
        <p:txBody>
          <a:bodyPr wrap="square" rtlCol="0">
            <a:spAutoFit/>
          </a:bodyPr>
          <a:lstStyle/>
          <a:p>
            <a:r>
              <a:rPr kumimoji="1" lang="ja-JP" altLang="en-US" sz="2400" dirty="0">
                <a:latin typeface="MS UI Gothic" panose="020B0600070205080204" pitchFamily="50" charset="-128"/>
                <a:ea typeface="MS UI Gothic" panose="020B0600070205080204" pitchFamily="50" charset="-128"/>
              </a:rPr>
              <a:t>・副会長の皆様も必ず議案書に目を通し、会議に臨んでください。もし答</a:t>
            </a:r>
            <a:endParaRPr kumimoji="1" lang="en-US" altLang="ja-JP" sz="2400" dirty="0">
              <a:latin typeface="MS UI Gothic" panose="020B0600070205080204" pitchFamily="50" charset="-128"/>
              <a:ea typeface="MS UI Gothic" panose="020B0600070205080204" pitchFamily="50" charset="-128"/>
            </a:endParaRPr>
          </a:p>
          <a:p>
            <a:r>
              <a:rPr lang="ja-JP" altLang="en-US" sz="1600" dirty="0">
                <a:latin typeface="MS UI Gothic" panose="020B0600070205080204" pitchFamily="50" charset="-128"/>
                <a:ea typeface="MS UI Gothic" panose="020B0600070205080204" pitchFamily="50" charset="-128"/>
              </a:rPr>
              <a:t>　</a:t>
            </a:r>
            <a:r>
              <a:rPr kumimoji="1" lang="ja-JP" altLang="en-US" sz="2400" dirty="0">
                <a:latin typeface="MS UI Gothic" panose="020B0600070205080204" pitchFamily="50" charset="-128"/>
                <a:ea typeface="MS UI Gothic" panose="020B0600070205080204" pitchFamily="50" charset="-128"/>
              </a:rPr>
              <a:t>弁できないようであれば、</a:t>
            </a:r>
            <a:r>
              <a:rPr lang="ja-JP" altLang="en-US" sz="2400" dirty="0"/>
              <a:t>三役懇談会で議論ができず役員会議へ諮</a:t>
            </a:r>
            <a:endParaRPr lang="en-US" altLang="ja-JP" sz="2400" dirty="0"/>
          </a:p>
          <a:p>
            <a:r>
              <a:rPr lang="ja-JP" altLang="en-US" sz="1600" dirty="0"/>
              <a:t>　</a:t>
            </a:r>
            <a:r>
              <a:rPr lang="ja-JP" altLang="en-US" sz="2400" dirty="0" err="1"/>
              <a:t>る</a:t>
            </a:r>
            <a:r>
              <a:rPr lang="ja-JP" altLang="en-US" sz="2400" dirty="0"/>
              <a:t>ことが出来なくなってしまいますので、</a:t>
            </a:r>
            <a:r>
              <a:rPr lang="ja-JP" altLang="en-US" sz="2400" b="1" dirty="0">
                <a:solidFill>
                  <a:srgbClr val="FF0000"/>
                </a:solidFill>
              </a:rPr>
              <a:t>議案を取り下げさせて頂く</a:t>
            </a:r>
            <a:endParaRPr lang="en-US" altLang="ja-JP" sz="2400" b="1" dirty="0">
              <a:solidFill>
                <a:srgbClr val="FF0000"/>
              </a:solidFill>
            </a:endParaRPr>
          </a:p>
          <a:p>
            <a:r>
              <a:rPr lang="ja-JP" altLang="en-US" sz="1600" b="1" dirty="0">
                <a:solidFill>
                  <a:srgbClr val="FF0000"/>
                </a:solidFill>
              </a:rPr>
              <a:t>　</a:t>
            </a:r>
            <a:r>
              <a:rPr lang="ja-JP" altLang="en-US" sz="2400" b="1" dirty="0">
                <a:solidFill>
                  <a:srgbClr val="FF0000"/>
                </a:solidFill>
              </a:rPr>
              <a:t>場合がございます。</a:t>
            </a:r>
            <a:endParaRPr lang="en-US" altLang="ja-JP" sz="2400" b="1" dirty="0">
              <a:solidFill>
                <a:srgbClr val="FF0000"/>
              </a:solidFill>
              <a:latin typeface="MS UI Gothic" panose="020B0600070205080204" pitchFamily="50" charset="-128"/>
              <a:ea typeface="MS UI Gothic" panose="020B0600070205080204" pitchFamily="50" charset="-128"/>
            </a:endParaRPr>
          </a:p>
          <a:p>
            <a:endParaRPr kumimoji="1" lang="en-US" altLang="ja-JP" sz="2400" dirty="0">
              <a:solidFill>
                <a:srgbClr val="FF0000"/>
              </a:solidFill>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a:t>
            </a:r>
            <a:r>
              <a:rPr lang="ja-JP" altLang="en-US" sz="2400" dirty="0">
                <a:solidFill>
                  <a:srgbClr val="FF0000"/>
                </a:solidFill>
                <a:latin typeface="MS UI Gothic" panose="020B0600070205080204" pitchFamily="50" charset="-128"/>
                <a:ea typeface="MS UI Gothic" panose="020B0600070205080204" pitchFamily="50" charset="-128"/>
              </a:rPr>
              <a:t>審議に新規案件を持ち込まない</a:t>
            </a:r>
            <a:r>
              <a:rPr lang="ja-JP" altLang="en-US" sz="2400" dirty="0">
                <a:latin typeface="MS UI Gothic" panose="020B0600070205080204" pitchFamily="50" charset="-128"/>
                <a:ea typeface="MS UI Gothic" panose="020B0600070205080204" pitchFamily="50" charset="-128"/>
              </a:rPr>
              <a:t>ようお願い致します。それまで議論を積み上げてきた事が無駄になる恐れがあります。（どうしてもやむを得ない場合は、ご相談ください。）</a:t>
            </a:r>
            <a:endParaRPr kumimoji="1" lang="en-US" altLang="ja-JP" sz="2400" dirty="0">
              <a:latin typeface="MS UI Gothic" panose="020B0600070205080204" pitchFamily="50" charset="-128"/>
              <a:ea typeface="MS UI Gothic" panose="020B0600070205080204" pitchFamily="50" charset="-128"/>
            </a:endParaRPr>
          </a:p>
        </p:txBody>
      </p:sp>
      <p:sp>
        <p:nvSpPr>
          <p:cNvPr id="2" name="スライド番号プレースホルダー 1">
            <a:extLst>
              <a:ext uri="{FF2B5EF4-FFF2-40B4-BE49-F238E27FC236}">
                <a16:creationId xmlns:a16="http://schemas.microsoft.com/office/drawing/2014/main" xmlns="" id="{D07D4451-D814-4254-8CD9-3123D03B96D3}"/>
              </a:ext>
            </a:extLst>
          </p:cNvPr>
          <p:cNvSpPr>
            <a:spLocks noGrp="1"/>
          </p:cNvSpPr>
          <p:nvPr>
            <p:ph type="sldNum" sz="quarter" idx="7"/>
          </p:nvPr>
        </p:nvSpPr>
        <p:spPr/>
        <p:txBody>
          <a:bodyPr/>
          <a:lstStyle/>
          <a:p>
            <a:fld id="{B6F15528-21DE-4FAA-801E-634DDDAF4B2B}" type="slidenum">
              <a:rPr lang="en-US" altLang="ja-JP" smtClean="0"/>
              <a:t>9</a:t>
            </a:fld>
            <a:endParaRPr lang="ja-JP" altLang="en-US"/>
          </a:p>
        </p:txBody>
      </p:sp>
    </p:spTree>
    <p:extLst>
      <p:ext uri="{BB962C8B-B14F-4D97-AF65-F5344CB8AC3E}">
        <p14:creationId xmlns:p14="http://schemas.microsoft.com/office/powerpoint/2010/main" val="11450820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9"/>
</p:tagLst>
</file>

<file path=ppt/tags/tag2.xml><?xml version="1.0" encoding="utf-8"?>
<p:tagLst xmlns:a="http://schemas.openxmlformats.org/drawingml/2006/main" xmlns:r="http://schemas.openxmlformats.org/officeDocument/2006/relationships" xmlns:p="http://schemas.openxmlformats.org/presentationml/2006/main">
  <p:tag name="TIMING" val="|2.9"/>
</p:tagLst>
</file>

<file path=ppt/tags/tag3.xml><?xml version="1.0" encoding="utf-8"?>
<p:tagLst xmlns:a="http://schemas.openxmlformats.org/drawingml/2006/main" xmlns:r="http://schemas.openxmlformats.org/officeDocument/2006/relationships" xmlns:p="http://schemas.openxmlformats.org/presentationml/2006/main">
  <p:tag name="TIMING" val="|4.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5124</TotalTime>
  <Words>1345</Words>
  <Application>Microsoft Office PowerPoint</Application>
  <PresentationFormat>A4 210 x 297 mm</PresentationFormat>
  <Paragraphs>477</Paragraphs>
  <Slides>47</Slides>
  <Notes>47</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47</vt:i4>
      </vt:variant>
    </vt:vector>
  </HeadingPairs>
  <TitlesOfParts>
    <vt:vector size="49" baseType="lpstr">
      <vt:lpstr>Office Theme</vt:lpstr>
      <vt:lpstr>ワークシート</vt:lpstr>
      <vt:lpstr>上程の流れについて</vt:lpstr>
      <vt:lpstr>上程の流れについて 　上程サイクルの説明</vt:lpstr>
      <vt:lpstr>上程の流れについて 　上程サイクルの説明</vt:lpstr>
      <vt:lpstr>上程の流れについて 　協議・審議の説明</vt:lpstr>
      <vt:lpstr>上程の流れについて 　協議・審議の説明</vt:lpstr>
      <vt:lpstr>上程の流れについて 　上程スケジュールの説明</vt:lpstr>
      <vt:lpstr>上程の流れについて 　上程スケジュールの説明</vt:lpstr>
      <vt:lpstr>上程の流れについて 　上程マナー</vt:lpstr>
      <vt:lpstr>上程の流れについて 　上程マナー</vt:lpstr>
      <vt:lpstr>議案書様式の説明</vt:lpstr>
      <vt:lpstr>議案書様式の説明 議案書フォルダー内ファイル構成</vt:lpstr>
      <vt:lpstr>議案書様式の説明</vt:lpstr>
      <vt:lpstr>PowerPoint プレゼンテーション</vt:lpstr>
      <vt:lpstr>PowerPoint プレゼンテーション</vt:lpstr>
      <vt:lpstr>議案書様式の説明</vt:lpstr>
      <vt:lpstr>PowerPoint プレゼンテーション</vt:lpstr>
      <vt:lpstr>議案書様式の説明</vt:lpstr>
      <vt:lpstr>PowerPoint プレゼンテーション</vt:lpstr>
      <vt:lpstr>議案書様式の説明</vt:lpstr>
      <vt:lpstr>議案書様式の説明</vt:lpstr>
      <vt:lpstr>議案書様式の説明</vt:lpstr>
      <vt:lpstr>議案書様式の説明</vt:lpstr>
      <vt:lpstr>PowerPoint プレゼンテーション</vt:lpstr>
      <vt:lpstr>議案書様式の説明</vt:lpstr>
      <vt:lpstr>議案書様式の説明</vt:lpstr>
      <vt:lpstr>議案書様式の説明</vt:lpstr>
      <vt:lpstr>議案書様式の説明</vt:lpstr>
      <vt:lpstr>議案書様式の説明</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議案書様式の説明</vt:lpstr>
      <vt:lpstr>議案書様式の説明</vt:lpstr>
      <vt:lpstr>議案書様式の説明</vt:lpstr>
      <vt:lpstr>議案書様式の説明</vt:lpstr>
      <vt:lpstr>議案書様式の説明</vt:lpstr>
      <vt:lpstr>議案書様式の説明</vt:lpstr>
      <vt:lpstr>議案書様式の説明</vt:lpstr>
      <vt:lpstr>議案書様式の説明</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Hirose Printing Company</dc:creator>
  <cp:lastModifiedBy>manager</cp:lastModifiedBy>
  <cp:revision>106</cp:revision>
  <dcterms:created xsi:type="dcterms:W3CDTF">2017-04-12T04:29:29Z</dcterms:created>
  <dcterms:modified xsi:type="dcterms:W3CDTF">2023-08-05T01:24:40Z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2014-08-27T00:00:00Z</vt:filetime>
  </property>
  <property fmtid="{D5CDD505-2E9C-101B-9397-08002B2CF9AE}" pid="3" name="Creator">
    <vt:lpwstr>Microsoft® PowerPoint® 2013</vt:lpwstr>
  </property>
  <property fmtid="{D5CDD505-2E9C-101B-9397-08002B2CF9AE}" pid="4" name="LastSaved">
    <vt:filetime>2017-04-12T00:00:00Z</vt:filetime>
  </property>
</Properties>
</file>